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33"/>
  </p:notesMasterIdLst>
  <p:handoutMasterIdLst>
    <p:handoutMasterId r:id="rId34"/>
  </p:handoutMasterIdLst>
  <p:sldIdLst>
    <p:sldId id="256" r:id="rId5"/>
    <p:sldId id="749" r:id="rId6"/>
    <p:sldId id="750" r:id="rId7"/>
    <p:sldId id="748" r:id="rId8"/>
    <p:sldId id="752" r:id="rId9"/>
    <p:sldId id="753" r:id="rId10"/>
    <p:sldId id="754" r:id="rId11"/>
    <p:sldId id="755" r:id="rId12"/>
    <p:sldId id="756" r:id="rId13"/>
    <p:sldId id="757" r:id="rId14"/>
    <p:sldId id="758" r:id="rId15"/>
    <p:sldId id="759" r:id="rId16"/>
    <p:sldId id="286" r:id="rId17"/>
    <p:sldId id="287" r:id="rId18"/>
    <p:sldId id="288" r:id="rId19"/>
    <p:sldId id="289" r:id="rId20"/>
    <p:sldId id="276" r:id="rId21"/>
    <p:sldId id="760" r:id="rId22"/>
    <p:sldId id="761" r:id="rId23"/>
    <p:sldId id="268" r:id="rId24"/>
    <p:sldId id="269" r:id="rId25"/>
    <p:sldId id="270" r:id="rId26"/>
    <p:sldId id="274" r:id="rId27"/>
    <p:sldId id="762" r:id="rId28"/>
    <p:sldId id="282" r:id="rId29"/>
    <p:sldId id="290" r:id="rId30"/>
    <p:sldId id="291" r:id="rId31"/>
    <p:sldId id="292"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9"/>
    <a:srgbClr val="006600"/>
    <a:srgbClr val="339966"/>
    <a:srgbClr val="18187C"/>
    <a:srgbClr val="FF3300"/>
    <a:srgbClr val="FFD937"/>
    <a:srgbClr val="00FFFF"/>
    <a:srgbClr val="6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D92CA-6756-4596-AC3A-CA20287AE507}" v="50" dt="2023-10-30T19:03:32.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2" autoAdjust="0"/>
  </p:normalViewPr>
  <p:slideViewPr>
    <p:cSldViewPr snapToGrid="0">
      <p:cViewPr varScale="1">
        <p:scale>
          <a:sx n="64" d="100"/>
          <a:sy n="64" d="100"/>
        </p:scale>
        <p:origin x="1710"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Hollingshead" userId="41eebe43-5bb3-4f0c-92bc-9d2614f9a319" providerId="ADAL" clId="{F73D92CA-6756-4596-AC3A-CA20287AE507}"/>
    <pc:docChg chg="undo custSel addSld delSld modSld sldOrd modNotesMaster modHandout">
      <pc:chgData name="Monica Hollingshead" userId="41eebe43-5bb3-4f0c-92bc-9d2614f9a319" providerId="ADAL" clId="{F73D92CA-6756-4596-AC3A-CA20287AE507}" dt="2023-10-30T19:03:32.133" v="2092"/>
      <pc:docMkLst>
        <pc:docMk/>
      </pc:docMkLst>
      <pc:sldChg chg="add">
        <pc:chgData name="Monica Hollingshead" userId="41eebe43-5bb3-4f0c-92bc-9d2614f9a319" providerId="ADAL" clId="{F73D92CA-6756-4596-AC3A-CA20287AE507}" dt="2023-10-18T18:43:59.985" v="1797"/>
        <pc:sldMkLst>
          <pc:docMk/>
          <pc:sldMk cId="3609901381" sldId="268"/>
        </pc:sldMkLst>
      </pc:sldChg>
      <pc:sldChg chg="modSp add mod">
        <pc:chgData name="Monica Hollingshead" userId="41eebe43-5bb3-4f0c-92bc-9d2614f9a319" providerId="ADAL" clId="{F73D92CA-6756-4596-AC3A-CA20287AE507}" dt="2023-10-18T18:44:36.547" v="1803" actId="14100"/>
        <pc:sldMkLst>
          <pc:docMk/>
          <pc:sldMk cId="16886579" sldId="269"/>
        </pc:sldMkLst>
        <pc:spChg chg="mod">
          <ac:chgData name="Monica Hollingshead" userId="41eebe43-5bb3-4f0c-92bc-9d2614f9a319" providerId="ADAL" clId="{F73D92CA-6756-4596-AC3A-CA20287AE507}" dt="2023-10-18T18:44:25.297" v="1801" actId="27636"/>
          <ac:spMkLst>
            <pc:docMk/>
            <pc:sldMk cId="16886579" sldId="269"/>
            <ac:spMk id="2" creationId="{0A322BEA-20BB-4626-85DB-1980F89C140B}"/>
          </ac:spMkLst>
        </pc:spChg>
        <pc:picChg chg="mod">
          <ac:chgData name="Monica Hollingshead" userId="41eebe43-5bb3-4f0c-92bc-9d2614f9a319" providerId="ADAL" clId="{F73D92CA-6756-4596-AC3A-CA20287AE507}" dt="2023-10-18T18:44:36.547" v="1803" actId="14100"/>
          <ac:picMkLst>
            <pc:docMk/>
            <pc:sldMk cId="16886579" sldId="269"/>
            <ac:picMk id="4" creationId="{3263F9CB-190C-4391-88D9-85692E3C3921}"/>
          </ac:picMkLst>
        </pc:picChg>
      </pc:sldChg>
      <pc:sldChg chg="addSp delSp modSp add del mod">
        <pc:chgData name="Monica Hollingshead" userId="41eebe43-5bb3-4f0c-92bc-9d2614f9a319" providerId="ADAL" clId="{F73D92CA-6756-4596-AC3A-CA20287AE507}" dt="2023-10-18T18:59:01.150" v="1949" actId="20577"/>
        <pc:sldMkLst>
          <pc:docMk/>
          <pc:sldMk cId="1570275945" sldId="270"/>
        </pc:sldMkLst>
        <pc:spChg chg="mod">
          <ac:chgData name="Monica Hollingshead" userId="41eebe43-5bb3-4f0c-92bc-9d2614f9a319" providerId="ADAL" clId="{F73D92CA-6756-4596-AC3A-CA20287AE507}" dt="2023-10-18T18:59:01.150" v="1949" actId="20577"/>
          <ac:spMkLst>
            <pc:docMk/>
            <pc:sldMk cId="1570275945" sldId="270"/>
            <ac:spMk id="4" creationId="{88787457-F2A5-4863-A52B-006CAE2947A9}"/>
          </ac:spMkLst>
        </pc:spChg>
        <pc:picChg chg="add del mod">
          <ac:chgData name="Monica Hollingshead" userId="41eebe43-5bb3-4f0c-92bc-9d2614f9a319" providerId="ADAL" clId="{F73D92CA-6756-4596-AC3A-CA20287AE507}" dt="2023-10-18T18:46:45.925" v="1812"/>
          <ac:picMkLst>
            <pc:docMk/>
            <pc:sldMk cId="1570275945" sldId="270"/>
            <ac:picMk id="5" creationId="{7F19D713-59B1-F1E9-182C-8FF17DF9A396}"/>
          </ac:picMkLst>
        </pc:picChg>
        <pc:picChg chg="add del mod">
          <ac:chgData name="Monica Hollingshead" userId="41eebe43-5bb3-4f0c-92bc-9d2614f9a319" providerId="ADAL" clId="{F73D92CA-6756-4596-AC3A-CA20287AE507}" dt="2023-10-18T18:49:59.637" v="1816"/>
          <ac:picMkLst>
            <pc:docMk/>
            <pc:sldMk cId="1570275945" sldId="270"/>
            <ac:picMk id="6" creationId="{70A061F4-1B1B-B838-D690-5C7C3C3CB209}"/>
          </ac:picMkLst>
        </pc:picChg>
        <pc:picChg chg="add mod">
          <ac:chgData name="Monica Hollingshead" userId="41eebe43-5bb3-4f0c-92bc-9d2614f9a319" providerId="ADAL" clId="{F73D92CA-6756-4596-AC3A-CA20287AE507}" dt="2023-10-18T18:51:33.020" v="1819" actId="14100"/>
          <ac:picMkLst>
            <pc:docMk/>
            <pc:sldMk cId="1570275945" sldId="270"/>
            <ac:picMk id="9" creationId="{186B574F-E97E-0628-03BB-D15878B76FB0}"/>
          </ac:picMkLst>
        </pc:picChg>
      </pc:sldChg>
      <pc:sldChg chg="addSp modSp add mod">
        <pc:chgData name="Monica Hollingshead" userId="41eebe43-5bb3-4f0c-92bc-9d2614f9a319" providerId="ADAL" clId="{F73D92CA-6756-4596-AC3A-CA20287AE507}" dt="2023-10-18T19:07:38.313" v="2002" actId="20577"/>
        <pc:sldMkLst>
          <pc:docMk/>
          <pc:sldMk cId="1025535857" sldId="274"/>
        </pc:sldMkLst>
        <pc:spChg chg="mod">
          <ac:chgData name="Monica Hollingshead" userId="41eebe43-5bb3-4f0c-92bc-9d2614f9a319" providerId="ADAL" clId="{F73D92CA-6756-4596-AC3A-CA20287AE507}" dt="2023-10-18T19:07:38.313" v="2002" actId="20577"/>
          <ac:spMkLst>
            <pc:docMk/>
            <pc:sldMk cId="1025535857" sldId="274"/>
            <ac:spMk id="2" creationId="{04AE6C09-0C33-44CD-809C-398F3330BF41}"/>
          </ac:spMkLst>
        </pc:spChg>
        <pc:spChg chg="mod">
          <ac:chgData name="Monica Hollingshead" userId="41eebe43-5bb3-4f0c-92bc-9d2614f9a319" providerId="ADAL" clId="{F73D92CA-6756-4596-AC3A-CA20287AE507}" dt="2023-10-18T19:04:22.077" v="1970" actId="14100"/>
          <ac:spMkLst>
            <pc:docMk/>
            <pc:sldMk cId="1025535857" sldId="274"/>
            <ac:spMk id="3" creationId="{B1188E1A-C266-4193-84FE-9F1A6C27C267}"/>
          </ac:spMkLst>
        </pc:spChg>
        <pc:spChg chg="add mod">
          <ac:chgData name="Monica Hollingshead" userId="41eebe43-5bb3-4f0c-92bc-9d2614f9a319" providerId="ADAL" clId="{F73D92CA-6756-4596-AC3A-CA20287AE507}" dt="2023-10-18T19:02:30.637" v="1953" actId="1076"/>
          <ac:spMkLst>
            <pc:docMk/>
            <pc:sldMk cId="1025535857" sldId="274"/>
            <ac:spMk id="6" creationId="{BEAAE820-6394-5A5E-3CBC-D50253FA47E6}"/>
          </ac:spMkLst>
        </pc:spChg>
      </pc:sldChg>
      <pc:sldChg chg="modSp add mod">
        <pc:chgData name="Monica Hollingshead" userId="41eebe43-5bb3-4f0c-92bc-9d2614f9a319" providerId="ADAL" clId="{F73D92CA-6756-4596-AC3A-CA20287AE507}" dt="2023-10-18T18:12:47.554" v="1264" actId="14100"/>
        <pc:sldMkLst>
          <pc:docMk/>
          <pc:sldMk cId="2153567389" sldId="276"/>
        </pc:sldMkLst>
        <pc:spChg chg="mod">
          <ac:chgData name="Monica Hollingshead" userId="41eebe43-5bb3-4f0c-92bc-9d2614f9a319" providerId="ADAL" clId="{F73D92CA-6756-4596-AC3A-CA20287AE507}" dt="2023-10-18T18:12:47.554" v="1264" actId="14100"/>
          <ac:spMkLst>
            <pc:docMk/>
            <pc:sldMk cId="2153567389" sldId="276"/>
            <ac:spMk id="3" creationId="{1B419031-85A4-488E-97B0-EA29F8F13704}"/>
          </ac:spMkLst>
        </pc:spChg>
      </pc:sldChg>
      <pc:sldChg chg="modSp add mod">
        <pc:chgData name="Monica Hollingshead" userId="41eebe43-5bb3-4f0c-92bc-9d2614f9a319" providerId="ADAL" clId="{F73D92CA-6756-4596-AC3A-CA20287AE507}" dt="2023-10-18T19:12:34.226" v="2028" actId="20577"/>
        <pc:sldMkLst>
          <pc:docMk/>
          <pc:sldMk cId="717255122" sldId="282"/>
        </pc:sldMkLst>
        <pc:spChg chg="mod">
          <ac:chgData name="Monica Hollingshead" userId="41eebe43-5bb3-4f0c-92bc-9d2614f9a319" providerId="ADAL" clId="{F73D92CA-6756-4596-AC3A-CA20287AE507}" dt="2023-10-18T19:12:34.226" v="2028" actId="20577"/>
          <ac:spMkLst>
            <pc:docMk/>
            <pc:sldMk cId="717255122" sldId="282"/>
            <ac:spMk id="2" creationId="{DE814439-B7B1-4C6B-BC2B-69CEA459191B}"/>
          </ac:spMkLst>
        </pc:spChg>
      </pc:sldChg>
      <pc:sldChg chg="modSp add mod">
        <pc:chgData name="Monica Hollingshead" userId="41eebe43-5bb3-4f0c-92bc-9d2614f9a319" providerId="ADAL" clId="{F73D92CA-6756-4596-AC3A-CA20287AE507}" dt="2023-10-18T18:01:11.030" v="1231" actId="14100"/>
        <pc:sldMkLst>
          <pc:docMk/>
          <pc:sldMk cId="1304687959" sldId="286"/>
        </pc:sldMkLst>
        <pc:spChg chg="mod">
          <ac:chgData name="Monica Hollingshead" userId="41eebe43-5bb3-4f0c-92bc-9d2614f9a319" providerId="ADAL" clId="{F73D92CA-6756-4596-AC3A-CA20287AE507}" dt="2023-10-18T18:01:03.592" v="1230" actId="14100"/>
          <ac:spMkLst>
            <pc:docMk/>
            <pc:sldMk cId="1304687959" sldId="286"/>
            <ac:spMk id="2" creationId="{9E0869CC-F5DB-4901-8199-F0FAE3555A55}"/>
          </ac:spMkLst>
        </pc:spChg>
        <pc:spChg chg="mod">
          <ac:chgData name="Monica Hollingshead" userId="41eebe43-5bb3-4f0c-92bc-9d2614f9a319" providerId="ADAL" clId="{F73D92CA-6756-4596-AC3A-CA20287AE507}" dt="2023-10-18T18:01:11.030" v="1231" actId="14100"/>
          <ac:spMkLst>
            <pc:docMk/>
            <pc:sldMk cId="1304687959" sldId="286"/>
            <ac:spMk id="10" creationId="{68328270-7082-47CD-8ABE-58FEB8801203}"/>
          </ac:spMkLst>
        </pc:spChg>
        <pc:picChg chg="mod">
          <ac:chgData name="Monica Hollingshead" userId="41eebe43-5bb3-4f0c-92bc-9d2614f9a319" providerId="ADAL" clId="{F73D92CA-6756-4596-AC3A-CA20287AE507}" dt="2023-10-18T18:00:42.580" v="1228" actId="14100"/>
          <ac:picMkLst>
            <pc:docMk/>
            <pc:sldMk cId="1304687959" sldId="286"/>
            <ac:picMk id="4" creationId="{05223DF9-7ABF-4C4C-9433-74F038E3C792}"/>
          </ac:picMkLst>
        </pc:picChg>
      </pc:sldChg>
      <pc:sldChg chg="modSp add mod">
        <pc:chgData name="Monica Hollingshead" userId="41eebe43-5bb3-4f0c-92bc-9d2614f9a319" providerId="ADAL" clId="{F73D92CA-6756-4596-AC3A-CA20287AE507}" dt="2023-10-18T18:03:50.032" v="1239" actId="14100"/>
        <pc:sldMkLst>
          <pc:docMk/>
          <pc:sldMk cId="1253482308" sldId="287"/>
        </pc:sldMkLst>
        <pc:spChg chg="mod">
          <ac:chgData name="Monica Hollingshead" userId="41eebe43-5bb3-4f0c-92bc-9d2614f9a319" providerId="ADAL" clId="{F73D92CA-6756-4596-AC3A-CA20287AE507}" dt="2023-10-18T18:03:17.730" v="1235" actId="207"/>
          <ac:spMkLst>
            <pc:docMk/>
            <pc:sldMk cId="1253482308" sldId="287"/>
            <ac:spMk id="9" creationId="{944A459A-2845-4F03-A2E1-8A0074909CB8}"/>
          </ac:spMkLst>
        </pc:spChg>
        <pc:picChg chg="mod">
          <ac:chgData name="Monica Hollingshead" userId="41eebe43-5bb3-4f0c-92bc-9d2614f9a319" providerId="ADAL" clId="{F73D92CA-6756-4596-AC3A-CA20287AE507}" dt="2023-10-18T18:03:50.032" v="1239" actId="14100"/>
          <ac:picMkLst>
            <pc:docMk/>
            <pc:sldMk cId="1253482308" sldId="287"/>
            <ac:picMk id="4" creationId="{DACBBF14-885D-4A7D-808E-42B68C13173D}"/>
          </ac:picMkLst>
        </pc:picChg>
      </pc:sldChg>
      <pc:sldChg chg="modSp add mod">
        <pc:chgData name="Monica Hollingshead" userId="41eebe43-5bb3-4f0c-92bc-9d2614f9a319" providerId="ADAL" clId="{F73D92CA-6756-4596-AC3A-CA20287AE507}" dt="2023-10-18T18:05:18.400" v="1244" actId="14100"/>
        <pc:sldMkLst>
          <pc:docMk/>
          <pc:sldMk cId="2310555061" sldId="288"/>
        </pc:sldMkLst>
        <pc:picChg chg="mod">
          <ac:chgData name="Monica Hollingshead" userId="41eebe43-5bb3-4f0c-92bc-9d2614f9a319" providerId="ADAL" clId="{F73D92CA-6756-4596-AC3A-CA20287AE507}" dt="2023-10-18T18:05:18.400" v="1244" actId="14100"/>
          <ac:picMkLst>
            <pc:docMk/>
            <pc:sldMk cId="2310555061" sldId="288"/>
            <ac:picMk id="3" creationId="{22D8B099-D7FA-4251-BED6-BBCCEF356EDE}"/>
          </ac:picMkLst>
        </pc:picChg>
      </pc:sldChg>
      <pc:sldChg chg="addSp modSp add mod">
        <pc:chgData name="Monica Hollingshead" userId="41eebe43-5bb3-4f0c-92bc-9d2614f9a319" providerId="ADAL" clId="{F73D92CA-6756-4596-AC3A-CA20287AE507}" dt="2023-10-18T18:11:14.263" v="1258" actId="14100"/>
        <pc:sldMkLst>
          <pc:docMk/>
          <pc:sldMk cId="980927557" sldId="289"/>
        </pc:sldMkLst>
        <pc:spChg chg="mod">
          <ac:chgData name="Monica Hollingshead" userId="41eebe43-5bb3-4f0c-92bc-9d2614f9a319" providerId="ADAL" clId="{F73D92CA-6756-4596-AC3A-CA20287AE507}" dt="2023-10-18T18:11:14.263" v="1258" actId="14100"/>
          <ac:spMkLst>
            <pc:docMk/>
            <pc:sldMk cId="980927557" sldId="289"/>
            <ac:spMk id="4" creationId="{7DE38115-8E85-401B-9259-0BE79668E35F}"/>
          </ac:spMkLst>
        </pc:spChg>
        <pc:picChg chg="add mod">
          <ac:chgData name="Monica Hollingshead" userId="41eebe43-5bb3-4f0c-92bc-9d2614f9a319" providerId="ADAL" clId="{F73D92CA-6756-4596-AC3A-CA20287AE507}" dt="2023-10-18T18:11:02.767" v="1257" actId="14100"/>
          <ac:picMkLst>
            <pc:docMk/>
            <pc:sldMk cId="980927557" sldId="289"/>
            <ac:picMk id="6" creationId="{99ADF46F-18A1-5545-0D14-AB3F6861E911}"/>
          </ac:picMkLst>
        </pc:picChg>
        <pc:picChg chg="add mod">
          <ac:chgData name="Monica Hollingshead" userId="41eebe43-5bb3-4f0c-92bc-9d2614f9a319" providerId="ADAL" clId="{F73D92CA-6756-4596-AC3A-CA20287AE507}" dt="2023-10-18T18:10:40.538" v="1256" actId="14100"/>
          <ac:picMkLst>
            <pc:docMk/>
            <pc:sldMk cId="980927557" sldId="289"/>
            <ac:picMk id="9" creationId="{F34E5FDE-911D-DCE9-DB6D-2C2C752A6598}"/>
          </ac:picMkLst>
        </pc:picChg>
      </pc:sldChg>
      <pc:sldChg chg="add">
        <pc:chgData name="Monica Hollingshead" userId="41eebe43-5bb3-4f0c-92bc-9d2614f9a319" providerId="ADAL" clId="{F73D92CA-6756-4596-AC3A-CA20287AE507}" dt="2023-10-18T19:19:18.922" v="2081"/>
        <pc:sldMkLst>
          <pc:docMk/>
          <pc:sldMk cId="271945490" sldId="290"/>
        </pc:sldMkLst>
      </pc:sldChg>
      <pc:sldChg chg="add">
        <pc:chgData name="Monica Hollingshead" userId="41eebe43-5bb3-4f0c-92bc-9d2614f9a319" providerId="ADAL" clId="{F73D92CA-6756-4596-AC3A-CA20287AE507}" dt="2023-10-18T19:19:45.794" v="2084"/>
        <pc:sldMkLst>
          <pc:docMk/>
          <pc:sldMk cId="1432032966" sldId="291"/>
        </pc:sldMkLst>
      </pc:sldChg>
      <pc:sldChg chg="add">
        <pc:chgData name="Monica Hollingshead" userId="41eebe43-5bb3-4f0c-92bc-9d2614f9a319" providerId="ADAL" clId="{F73D92CA-6756-4596-AC3A-CA20287AE507}" dt="2023-10-18T19:20:08.617" v="2087"/>
        <pc:sldMkLst>
          <pc:docMk/>
          <pc:sldMk cId="1269281894" sldId="292"/>
        </pc:sldMkLst>
      </pc:sldChg>
      <pc:sldChg chg="add del">
        <pc:chgData name="Monica Hollingshead" userId="41eebe43-5bb3-4f0c-92bc-9d2614f9a319" providerId="ADAL" clId="{F73D92CA-6756-4596-AC3A-CA20287AE507}" dt="2023-10-18T18:17:06.490" v="1277" actId="2696"/>
        <pc:sldMkLst>
          <pc:docMk/>
          <pc:sldMk cId="2739422153" sldId="297"/>
        </pc:sldMkLst>
      </pc:sldChg>
      <pc:sldChg chg="modSp add del">
        <pc:chgData name="Monica Hollingshead" userId="41eebe43-5bb3-4f0c-92bc-9d2614f9a319" providerId="ADAL" clId="{F73D92CA-6756-4596-AC3A-CA20287AE507}" dt="2023-10-18T18:15:57.605" v="1272" actId="2696"/>
        <pc:sldMkLst>
          <pc:docMk/>
          <pc:sldMk cId="4043630036" sldId="297"/>
        </pc:sldMkLst>
        <pc:spChg chg="mod">
          <ac:chgData name="Monica Hollingshead" userId="41eebe43-5bb3-4f0c-92bc-9d2614f9a319" providerId="ADAL" clId="{F73D92CA-6756-4596-AC3A-CA20287AE507}" dt="2023-10-18T18:15:43.358" v="1271"/>
          <ac:spMkLst>
            <pc:docMk/>
            <pc:sldMk cId="4043630036" sldId="297"/>
            <ac:spMk id="2" creationId="{FF3CCE9D-BFE3-4B13-894B-BC8DC14C5994}"/>
          </ac:spMkLst>
        </pc:spChg>
        <pc:spChg chg="mod">
          <ac:chgData name="Monica Hollingshead" userId="41eebe43-5bb3-4f0c-92bc-9d2614f9a319" providerId="ADAL" clId="{F73D92CA-6756-4596-AC3A-CA20287AE507}" dt="2023-10-18T18:15:43.358" v="1271"/>
          <ac:spMkLst>
            <pc:docMk/>
            <pc:sldMk cId="4043630036" sldId="297"/>
            <ac:spMk id="3" creationId="{B6D374EF-7B8A-4FFF-9FFA-3781A7CDE184}"/>
          </ac:spMkLst>
        </pc:spChg>
      </pc:sldChg>
      <pc:sldChg chg="addSp delSp modSp mod ord">
        <pc:chgData name="Monica Hollingshead" userId="41eebe43-5bb3-4f0c-92bc-9d2614f9a319" providerId="ADAL" clId="{F73D92CA-6756-4596-AC3A-CA20287AE507}" dt="2023-10-10T18:30:45.587" v="253"/>
        <pc:sldMkLst>
          <pc:docMk/>
          <pc:sldMk cId="1739996373" sldId="748"/>
        </pc:sldMkLst>
        <pc:spChg chg="del mod">
          <ac:chgData name="Monica Hollingshead" userId="41eebe43-5bb3-4f0c-92bc-9d2614f9a319" providerId="ADAL" clId="{F73D92CA-6756-4596-AC3A-CA20287AE507}" dt="2023-10-10T18:29:50.415" v="250"/>
          <ac:spMkLst>
            <pc:docMk/>
            <pc:sldMk cId="1739996373" sldId="748"/>
            <ac:spMk id="7" creationId="{00000000-0000-0000-0000-000000000000}"/>
          </ac:spMkLst>
        </pc:spChg>
        <pc:spChg chg="add mod">
          <ac:chgData name="Monica Hollingshead" userId="41eebe43-5bb3-4f0c-92bc-9d2614f9a319" providerId="ADAL" clId="{F73D92CA-6756-4596-AC3A-CA20287AE507}" dt="2023-10-10T18:30:24.747" v="251" actId="255"/>
          <ac:spMkLst>
            <pc:docMk/>
            <pc:sldMk cId="1739996373" sldId="748"/>
            <ac:spMk id="8" creationId="{0A6C8663-A73D-0490-4C5E-9A5704A48553}"/>
          </ac:spMkLst>
        </pc:spChg>
      </pc:sldChg>
      <pc:sldChg chg="modSp mod">
        <pc:chgData name="Monica Hollingshead" userId="41eebe43-5bb3-4f0c-92bc-9d2614f9a319" providerId="ADAL" clId="{F73D92CA-6756-4596-AC3A-CA20287AE507}" dt="2023-10-10T18:23:51.132" v="0" actId="20577"/>
        <pc:sldMkLst>
          <pc:docMk/>
          <pc:sldMk cId="2307753025" sldId="749"/>
        </pc:sldMkLst>
        <pc:spChg chg="mod">
          <ac:chgData name="Monica Hollingshead" userId="41eebe43-5bb3-4f0c-92bc-9d2614f9a319" providerId="ADAL" clId="{F73D92CA-6756-4596-AC3A-CA20287AE507}" dt="2023-10-10T18:23:51.132" v="0" actId="20577"/>
          <ac:spMkLst>
            <pc:docMk/>
            <pc:sldMk cId="2307753025" sldId="749"/>
            <ac:spMk id="8" creationId="{00000000-0000-0000-0000-000000000000}"/>
          </ac:spMkLst>
        </pc:spChg>
      </pc:sldChg>
      <pc:sldChg chg="modSp mod">
        <pc:chgData name="Monica Hollingshead" userId="41eebe43-5bb3-4f0c-92bc-9d2614f9a319" providerId="ADAL" clId="{F73D92CA-6756-4596-AC3A-CA20287AE507}" dt="2023-10-18T19:18:19.860" v="2076" actId="20577"/>
        <pc:sldMkLst>
          <pc:docMk/>
          <pc:sldMk cId="979618484" sldId="750"/>
        </pc:sldMkLst>
        <pc:spChg chg="mod">
          <ac:chgData name="Monica Hollingshead" userId="41eebe43-5bb3-4f0c-92bc-9d2614f9a319" providerId="ADAL" clId="{F73D92CA-6756-4596-AC3A-CA20287AE507}" dt="2023-10-18T19:18:19.860" v="2076" actId="20577"/>
          <ac:spMkLst>
            <pc:docMk/>
            <pc:sldMk cId="979618484" sldId="750"/>
            <ac:spMk id="3" creationId="{00000000-0000-0000-0000-000000000000}"/>
          </ac:spMkLst>
        </pc:spChg>
      </pc:sldChg>
      <pc:sldChg chg="addSp delSp modSp del mod">
        <pc:chgData name="Monica Hollingshead" userId="41eebe43-5bb3-4f0c-92bc-9d2614f9a319" providerId="ADAL" clId="{F73D92CA-6756-4596-AC3A-CA20287AE507}" dt="2023-10-10T19:27:14.471" v="821" actId="2696"/>
        <pc:sldMkLst>
          <pc:docMk/>
          <pc:sldMk cId="1521400360" sldId="751"/>
        </pc:sldMkLst>
        <pc:spChg chg="add del mod">
          <ac:chgData name="Monica Hollingshead" userId="41eebe43-5bb3-4f0c-92bc-9d2614f9a319" providerId="ADAL" clId="{F73D92CA-6756-4596-AC3A-CA20287AE507}" dt="2023-10-10T18:54:44.695" v="340" actId="47"/>
          <ac:spMkLst>
            <pc:docMk/>
            <pc:sldMk cId="1521400360" sldId="751"/>
            <ac:spMk id="2" creationId="{0FCA1254-82E2-B955-3571-2687840F76F9}"/>
          </ac:spMkLst>
        </pc:spChg>
        <pc:spChg chg="mod">
          <ac:chgData name="Monica Hollingshead" userId="41eebe43-5bb3-4f0c-92bc-9d2614f9a319" providerId="ADAL" clId="{F73D92CA-6756-4596-AC3A-CA20287AE507}" dt="2023-10-10T18:55:05.039" v="382" actId="20577"/>
          <ac:spMkLst>
            <pc:docMk/>
            <pc:sldMk cId="1521400360" sldId="751"/>
            <ac:spMk id="3" creationId="{40E9DB9A-8646-38C1-CCF4-594DA267C508}"/>
          </ac:spMkLst>
        </pc:spChg>
        <pc:graphicFrameChg chg="add del mod">
          <ac:chgData name="Monica Hollingshead" userId="41eebe43-5bb3-4f0c-92bc-9d2614f9a319" providerId="ADAL" clId="{F73D92CA-6756-4596-AC3A-CA20287AE507}" dt="2023-10-10T18:57:28.935" v="396" actId="14100"/>
          <ac:graphicFrameMkLst>
            <pc:docMk/>
            <pc:sldMk cId="1521400360" sldId="751"/>
            <ac:graphicFrameMk id="4" creationId="{EC1FA10A-06FA-8077-5EA7-A3EF8C3DEA36}"/>
          </ac:graphicFrameMkLst>
        </pc:graphicFrameChg>
      </pc:sldChg>
      <pc:sldChg chg="addSp modSp new mod ord">
        <pc:chgData name="Monica Hollingshead" userId="41eebe43-5bb3-4f0c-92bc-9d2614f9a319" providerId="ADAL" clId="{F73D92CA-6756-4596-AC3A-CA20287AE507}" dt="2023-10-10T18:52:51.996" v="273"/>
        <pc:sldMkLst>
          <pc:docMk/>
          <pc:sldMk cId="3389174659" sldId="752"/>
        </pc:sldMkLst>
        <pc:graphicFrameChg chg="add mod modGraphic">
          <ac:chgData name="Monica Hollingshead" userId="41eebe43-5bb3-4f0c-92bc-9d2614f9a319" providerId="ADAL" clId="{F73D92CA-6756-4596-AC3A-CA20287AE507}" dt="2023-10-10T18:51:26.038" v="271" actId="14734"/>
          <ac:graphicFrameMkLst>
            <pc:docMk/>
            <pc:sldMk cId="3389174659" sldId="752"/>
            <ac:graphicFrameMk id="2" creationId="{2AAB4F87-AFFE-25E7-05F4-52E35409523E}"/>
          </ac:graphicFrameMkLst>
        </pc:graphicFrameChg>
      </pc:sldChg>
      <pc:sldChg chg="addSp modSp new mod">
        <pc:chgData name="Monica Hollingshead" userId="41eebe43-5bb3-4f0c-92bc-9d2614f9a319" providerId="ADAL" clId="{F73D92CA-6756-4596-AC3A-CA20287AE507}" dt="2023-10-10T19:24:54.875" v="820" actId="20577"/>
        <pc:sldMkLst>
          <pc:docMk/>
          <pc:sldMk cId="3846332117" sldId="753"/>
        </pc:sldMkLst>
        <pc:spChg chg="add mod">
          <ac:chgData name="Monica Hollingshead" userId="41eebe43-5bb3-4f0c-92bc-9d2614f9a319" providerId="ADAL" clId="{F73D92CA-6756-4596-AC3A-CA20287AE507}" dt="2023-10-10T19:24:54.875" v="820" actId="20577"/>
          <ac:spMkLst>
            <pc:docMk/>
            <pc:sldMk cId="3846332117" sldId="753"/>
            <ac:spMk id="5" creationId="{256D15BA-7BE8-6D1E-F790-920883C6BAFC}"/>
          </ac:spMkLst>
        </pc:spChg>
        <pc:picChg chg="add mod">
          <ac:chgData name="Monica Hollingshead" userId="41eebe43-5bb3-4f0c-92bc-9d2614f9a319" providerId="ADAL" clId="{F73D92CA-6756-4596-AC3A-CA20287AE507}" dt="2023-10-10T18:59:59.947" v="406" actId="14100"/>
          <ac:picMkLst>
            <pc:docMk/>
            <pc:sldMk cId="3846332117" sldId="753"/>
            <ac:picMk id="3" creationId="{4AF33CF7-B92F-7C17-A503-6A87338C90E0}"/>
          </ac:picMkLst>
        </pc:picChg>
      </pc:sldChg>
      <pc:sldChg chg="modSp new mod">
        <pc:chgData name="Monica Hollingshead" userId="41eebe43-5bb3-4f0c-92bc-9d2614f9a319" providerId="ADAL" clId="{F73D92CA-6756-4596-AC3A-CA20287AE507}" dt="2023-10-10T19:34:26.922" v="896" actId="313"/>
        <pc:sldMkLst>
          <pc:docMk/>
          <pc:sldMk cId="1078778100" sldId="754"/>
        </pc:sldMkLst>
        <pc:spChg chg="mod">
          <ac:chgData name="Monica Hollingshead" userId="41eebe43-5bb3-4f0c-92bc-9d2614f9a319" providerId="ADAL" clId="{F73D92CA-6756-4596-AC3A-CA20287AE507}" dt="2023-10-10T19:28:53.140" v="844" actId="255"/>
          <ac:spMkLst>
            <pc:docMk/>
            <pc:sldMk cId="1078778100" sldId="754"/>
            <ac:spMk id="2" creationId="{CC199BB4-1B6D-2A2D-DC37-37DD301AD09E}"/>
          </ac:spMkLst>
        </pc:spChg>
        <pc:spChg chg="mod">
          <ac:chgData name="Monica Hollingshead" userId="41eebe43-5bb3-4f0c-92bc-9d2614f9a319" providerId="ADAL" clId="{F73D92CA-6756-4596-AC3A-CA20287AE507}" dt="2023-10-10T19:34:26.922" v="896" actId="313"/>
          <ac:spMkLst>
            <pc:docMk/>
            <pc:sldMk cId="1078778100" sldId="754"/>
            <ac:spMk id="3" creationId="{A7B56EE7-39F0-9ED1-4639-55AD5E5D4849}"/>
          </ac:spMkLst>
        </pc:spChg>
      </pc:sldChg>
      <pc:sldChg chg="addSp modSp new mod">
        <pc:chgData name="Monica Hollingshead" userId="41eebe43-5bb3-4f0c-92bc-9d2614f9a319" providerId="ADAL" clId="{F73D92CA-6756-4596-AC3A-CA20287AE507}" dt="2023-10-10T19:37:36.139" v="912" actId="14100"/>
        <pc:sldMkLst>
          <pc:docMk/>
          <pc:sldMk cId="1815724202" sldId="755"/>
        </pc:sldMkLst>
        <pc:spChg chg="add mod">
          <ac:chgData name="Monica Hollingshead" userId="41eebe43-5bb3-4f0c-92bc-9d2614f9a319" providerId="ADAL" clId="{F73D92CA-6756-4596-AC3A-CA20287AE507}" dt="2023-10-10T19:37:36.139" v="912" actId="14100"/>
          <ac:spMkLst>
            <pc:docMk/>
            <pc:sldMk cId="1815724202" sldId="755"/>
            <ac:spMk id="3" creationId="{836F73F0-E721-9FF6-58D0-E759F71E3A63}"/>
          </ac:spMkLst>
        </pc:spChg>
      </pc:sldChg>
      <pc:sldChg chg="addSp modSp new mod">
        <pc:chgData name="Monica Hollingshead" userId="41eebe43-5bb3-4f0c-92bc-9d2614f9a319" providerId="ADAL" clId="{F73D92CA-6756-4596-AC3A-CA20287AE507}" dt="2023-10-10T19:45:00.376" v="1051" actId="20577"/>
        <pc:sldMkLst>
          <pc:docMk/>
          <pc:sldMk cId="3711451097" sldId="756"/>
        </pc:sldMkLst>
        <pc:spChg chg="add mod">
          <ac:chgData name="Monica Hollingshead" userId="41eebe43-5bb3-4f0c-92bc-9d2614f9a319" providerId="ADAL" clId="{F73D92CA-6756-4596-AC3A-CA20287AE507}" dt="2023-10-10T19:39:45.300" v="920" actId="1076"/>
          <ac:spMkLst>
            <pc:docMk/>
            <pc:sldMk cId="3711451097" sldId="756"/>
            <ac:spMk id="3" creationId="{6031542E-C661-920B-8053-B75C15E8595C}"/>
          </ac:spMkLst>
        </pc:spChg>
        <pc:spChg chg="add mod">
          <ac:chgData name="Monica Hollingshead" userId="41eebe43-5bb3-4f0c-92bc-9d2614f9a319" providerId="ADAL" clId="{F73D92CA-6756-4596-AC3A-CA20287AE507}" dt="2023-10-10T19:45:00.376" v="1051" actId="20577"/>
          <ac:spMkLst>
            <pc:docMk/>
            <pc:sldMk cId="3711451097" sldId="756"/>
            <ac:spMk id="5" creationId="{2F726584-624F-3823-C51A-F97DCD357A69}"/>
          </ac:spMkLst>
        </pc:spChg>
      </pc:sldChg>
      <pc:sldChg chg="addSp modSp new mod">
        <pc:chgData name="Monica Hollingshead" userId="41eebe43-5bb3-4f0c-92bc-9d2614f9a319" providerId="ADAL" clId="{F73D92CA-6756-4596-AC3A-CA20287AE507}" dt="2023-10-10T19:49:06.140" v="1068" actId="14100"/>
        <pc:sldMkLst>
          <pc:docMk/>
          <pc:sldMk cId="650966109" sldId="757"/>
        </pc:sldMkLst>
        <pc:spChg chg="add mod">
          <ac:chgData name="Monica Hollingshead" userId="41eebe43-5bb3-4f0c-92bc-9d2614f9a319" providerId="ADAL" clId="{F73D92CA-6756-4596-AC3A-CA20287AE507}" dt="2023-10-10T19:46:58.747" v="1059" actId="122"/>
          <ac:spMkLst>
            <pc:docMk/>
            <pc:sldMk cId="650966109" sldId="757"/>
            <ac:spMk id="3" creationId="{597D4A64-69C0-B6EB-FCCE-3EFE446BC461}"/>
          </ac:spMkLst>
        </pc:spChg>
        <pc:spChg chg="add mod">
          <ac:chgData name="Monica Hollingshead" userId="41eebe43-5bb3-4f0c-92bc-9d2614f9a319" providerId="ADAL" clId="{F73D92CA-6756-4596-AC3A-CA20287AE507}" dt="2023-10-10T19:49:06.140" v="1068" actId="14100"/>
          <ac:spMkLst>
            <pc:docMk/>
            <pc:sldMk cId="650966109" sldId="757"/>
            <ac:spMk id="5" creationId="{C751ECD6-38BE-4905-A78A-EBCD39EDF7FA}"/>
          </ac:spMkLst>
        </pc:spChg>
      </pc:sldChg>
      <pc:sldChg chg="addSp modSp new mod">
        <pc:chgData name="Monica Hollingshead" userId="41eebe43-5bb3-4f0c-92bc-9d2614f9a319" providerId="ADAL" clId="{F73D92CA-6756-4596-AC3A-CA20287AE507}" dt="2023-10-10T19:55:05.058" v="1117" actId="20577"/>
        <pc:sldMkLst>
          <pc:docMk/>
          <pc:sldMk cId="330618528" sldId="758"/>
        </pc:sldMkLst>
        <pc:spChg chg="add mod">
          <ac:chgData name="Monica Hollingshead" userId="41eebe43-5bb3-4f0c-92bc-9d2614f9a319" providerId="ADAL" clId="{F73D92CA-6756-4596-AC3A-CA20287AE507}" dt="2023-10-10T19:55:05.058" v="1117" actId="20577"/>
          <ac:spMkLst>
            <pc:docMk/>
            <pc:sldMk cId="330618528" sldId="758"/>
            <ac:spMk id="2" creationId="{7CCEE326-1801-38DB-A02F-8BC6A3397323}"/>
          </ac:spMkLst>
        </pc:spChg>
        <pc:spChg chg="add mod">
          <ac:chgData name="Monica Hollingshead" userId="41eebe43-5bb3-4f0c-92bc-9d2614f9a319" providerId="ADAL" clId="{F73D92CA-6756-4596-AC3A-CA20287AE507}" dt="2023-10-10T19:54:16.717" v="1105" actId="5793"/>
          <ac:spMkLst>
            <pc:docMk/>
            <pc:sldMk cId="330618528" sldId="758"/>
            <ac:spMk id="4" creationId="{84539B7E-0D5D-06B9-17B1-EA7AB5A6D1D0}"/>
          </ac:spMkLst>
        </pc:spChg>
        <pc:spChg chg="add mod">
          <ac:chgData name="Monica Hollingshead" userId="41eebe43-5bb3-4f0c-92bc-9d2614f9a319" providerId="ADAL" clId="{F73D92CA-6756-4596-AC3A-CA20287AE507}" dt="2023-10-10T19:52:04.642" v="1083" actId="14100"/>
          <ac:spMkLst>
            <pc:docMk/>
            <pc:sldMk cId="330618528" sldId="758"/>
            <ac:spMk id="5" creationId="{EACB056A-5BDA-0096-25C2-DE79F55A843E}"/>
          </ac:spMkLst>
        </pc:spChg>
        <pc:picChg chg="add mod">
          <ac:chgData name="Monica Hollingshead" userId="41eebe43-5bb3-4f0c-92bc-9d2614f9a319" providerId="ADAL" clId="{F73D92CA-6756-4596-AC3A-CA20287AE507}" dt="2023-10-10T19:52:17.475" v="1085" actId="14100"/>
          <ac:picMkLst>
            <pc:docMk/>
            <pc:sldMk cId="330618528" sldId="758"/>
            <ac:picMk id="3" creationId="{7701EA8E-242C-F261-5CE6-28A5474D49A2}"/>
          </ac:picMkLst>
        </pc:picChg>
      </pc:sldChg>
      <pc:sldChg chg="addSp modSp new mod">
        <pc:chgData name="Monica Hollingshead" userId="41eebe43-5bb3-4f0c-92bc-9d2614f9a319" providerId="ADAL" clId="{F73D92CA-6756-4596-AC3A-CA20287AE507}" dt="2023-10-10T20:15:10.760" v="1179" actId="13822"/>
        <pc:sldMkLst>
          <pc:docMk/>
          <pc:sldMk cId="1846211676" sldId="759"/>
        </pc:sldMkLst>
        <pc:spChg chg="add mod">
          <ac:chgData name="Monica Hollingshead" userId="41eebe43-5bb3-4f0c-92bc-9d2614f9a319" providerId="ADAL" clId="{F73D92CA-6756-4596-AC3A-CA20287AE507}" dt="2023-10-10T19:56:22.456" v="1122" actId="122"/>
          <ac:spMkLst>
            <pc:docMk/>
            <pc:sldMk cId="1846211676" sldId="759"/>
            <ac:spMk id="3" creationId="{48163462-EEB3-DBD2-6A37-DCB1429322C9}"/>
          </ac:spMkLst>
        </pc:spChg>
        <pc:spChg chg="add mod">
          <ac:chgData name="Monica Hollingshead" userId="41eebe43-5bb3-4f0c-92bc-9d2614f9a319" providerId="ADAL" clId="{F73D92CA-6756-4596-AC3A-CA20287AE507}" dt="2023-10-10T20:14:38.826" v="1176" actId="17032"/>
          <ac:spMkLst>
            <pc:docMk/>
            <pc:sldMk cId="1846211676" sldId="759"/>
            <ac:spMk id="4" creationId="{F607198A-9B0F-E550-14A2-CBB4EEBAB768}"/>
          </ac:spMkLst>
        </pc:spChg>
        <pc:spChg chg="add mod">
          <ac:chgData name="Monica Hollingshead" userId="41eebe43-5bb3-4f0c-92bc-9d2614f9a319" providerId="ADAL" clId="{F73D92CA-6756-4596-AC3A-CA20287AE507}" dt="2023-10-10T20:15:10.760" v="1179" actId="13822"/>
          <ac:spMkLst>
            <pc:docMk/>
            <pc:sldMk cId="1846211676" sldId="759"/>
            <ac:spMk id="6" creationId="{A862A5C4-4382-6ACA-2644-187B428183BE}"/>
          </ac:spMkLst>
        </pc:spChg>
        <pc:picChg chg="add mod">
          <ac:chgData name="Monica Hollingshead" userId="41eebe43-5bb3-4f0c-92bc-9d2614f9a319" providerId="ADAL" clId="{F73D92CA-6756-4596-AC3A-CA20287AE507}" dt="2023-10-10T19:57:49.861" v="1140" actId="14100"/>
          <ac:picMkLst>
            <pc:docMk/>
            <pc:sldMk cId="1846211676" sldId="759"/>
            <ac:picMk id="5" creationId="{A543576C-DBE2-8ACA-2030-CBED68639D8E}"/>
          </ac:picMkLst>
        </pc:picChg>
        <pc:picChg chg="add mod">
          <ac:chgData name="Monica Hollingshead" userId="41eebe43-5bb3-4f0c-92bc-9d2614f9a319" providerId="ADAL" clId="{F73D92CA-6756-4596-AC3A-CA20287AE507}" dt="2023-10-10T19:59:59.774" v="1173" actId="1076"/>
          <ac:picMkLst>
            <pc:docMk/>
            <pc:sldMk cId="1846211676" sldId="759"/>
            <ac:picMk id="7" creationId="{DD91E1EA-6A1C-1EE1-9EDF-55BC49631C00}"/>
          </ac:picMkLst>
        </pc:picChg>
      </pc:sldChg>
      <pc:sldChg chg="modSp new mod">
        <pc:chgData name="Monica Hollingshead" userId="41eebe43-5bb3-4f0c-92bc-9d2614f9a319" providerId="ADAL" clId="{F73D92CA-6756-4596-AC3A-CA20287AE507}" dt="2023-10-18T18:26:01.013" v="1719" actId="27107"/>
        <pc:sldMkLst>
          <pc:docMk/>
          <pc:sldMk cId="172524109" sldId="760"/>
        </pc:sldMkLst>
        <pc:spChg chg="mod">
          <ac:chgData name="Monica Hollingshead" userId="41eebe43-5bb3-4f0c-92bc-9d2614f9a319" providerId="ADAL" clId="{F73D92CA-6756-4596-AC3A-CA20287AE507}" dt="2023-10-18T18:26:01.013" v="1719" actId="27107"/>
          <ac:spMkLst>
            <pc:docMk/>
            <pc:sldMk cId="172524109" sldId="760"/>
            <ac:spMk id="2" creationId="{7946795C-3A76-AF7F-88CD-2CD52E9988D9}"/>
          </ac:spMkLst>
        </pc:spChg>
        <pc:spChg chg="mod">
          <ac:chgData name="Monica Hollingshead" userId="41eebe43-5bb3-4f0c-92bc-9d2614f9a319" providerId="ADAL" clId="{F73D92CA-6756-4596-AC3A-CA20287AE507}" dt="2023-10-18T18:24:35.040" v="1717" actId="20577"/>
          <ac:spMkLst>
            <pc:docMk/>
            <pc:sldMk cId="172524109" sldId="760"/>
            <ac:spMk id="3" creationId="{12F1BA16-2E23-42ED-5B0C-5E3BD77800D9}"/>
          </ac:spMkLst>
        </pc:spChg>
      </pc:sldChg>
      <pc:sldChg chg="modSp new del mod ord">
        <pc:chgData name="Monica Hollingshead" userId="41eebe43-5bb3-4f0c-92bc-9d2614f9a319" providerId="ADAL" clId="{F73D92CA-6756-4596-AC3A-CA20287AE507}" dt="2023-10-18T18:16:41.189" v="1274" actId="2696"/>
        <pc:sldMkLst>
          <pc:docMk/>
          <pc:sldMk cId="678574386" sldId="760"/>
        </pc:sldMkLst>
        <pc:spChg chg="mod">
          <ac:chgData name="Monica Hollingshead" userId="41eebe43-5bb3-4f0c-92bc-9d2614f9a319" providerId="ADAL" clId="{F73D92CA-6756-4596-AC3A-CA20287AE507}" dt="2023-10-18T18:16:14.713" v="1273" actId="20577"/>
          <ac:spMkLst>
            <pc:docMk/>
            <pc:sldMk cId="678574386" sldId="760"/>
            <ac:spMk id="2" creationId="{4B0F4C18-3940-A6E0-168D-CEA5E8F1E82A}"/>
          </ac:spMkLst>
        </pc:spChg>
      </pc:sldChg>
      <pc:sldChg chg="addSp delSp modSp new del mod">
        <pc:chgData name="Monica Hollingshead" userId="41eebe43-5bb3-4f0c-92bc-9d2614f9a319" providerId="ADAL" clId="{F73D92CA-6756-4596-AC3A-CA20287AE507}" dt="2023-10-18T18:01:38.353" v="1232" actId="2696"/>
        <pc:sldMkLst>
          <pc:docMk/>
          <pc:sldMk cId="3813687113" sldId="760"/>
        </pc:sldMkLst>
        <pc:picChg chg="add del mod">
          <ac:chgData name="Monica Hollingshead" userId="41eebe43-5bb3-4f0c-92bc-9d2614f9a319" providerId="ADAL" clId="{F73D92CA-6756-4596-AC3A-CA20287AE507}" dt="2023-10-18T17:56:50.755" v="1186" actId="21"/>
          <ac:picMkLst>
            <pc:docMk/>
            <pc:sldMk cId="3813687113" sldId="760"/>
            <ac:picMk id="2" creationId="{6D083932-B6FA-3430-1116-4A933755715C}"/>
          </ac:picMkLst>
        </pc:picChg>
        <pc:picChg chg="add del mod">
          <ac:chgData name="Monica Hollingshead" userId="41eebe43-5bb3-4f0c-92bc-9d2614f9a319" providerId="ADAL" clId="{F73D92CA-6756-4596-AC3A-CA20287AE507}" dt="2023-10-18T17:58:42.011" v="1190" actId="21"/>
          <ac:picMkLst>
            <pc:docMk/>
            <pc:sldMk cId="3813687113" sldId="760"/>
            <ac:picMk id="3" creationId="{DFEC495B-1D77-C6D8-08A0-21B681D159F2}"/>
          </ac:picMkLst>
        </pc:picChg>
      </pc:sldChg>
      <pc:sldChg chg="addSp delSp modSp new mod">
        <pc:chgData name="Monica Hollingshead" userId="41eebe43-5bb3-4f0c-92bc-9d2614f9a319" providerId="ADAL" clId="{F73D92CA-6756-4596-AC3A-CA20287AE507}" dt="2023-10-18T18:42:34.591" v="1795" actId="14100"/>
        <pc:sldMkLst>
          <pc:docMk/>
          <pc:sldMk cId="4260389086" sldId="761"/>
        </pc:sldMkLst>
        <pc:spChg chg="mod">
          <ac:chgData name="Monica Hollingshead" userId="41eebe43-5bb3-4f0c-92bc-9d2614f9a319" providerId="ADAL" clId="{F73D92CA-6756-4596-AC3A-CA20287AE507}" dt="2023-10-18T18:40:05.782" v="1772" actId="20577"/>
          <ac:spMkLst>
            <pc:docMk/>
            <pc:sldMk cId="4260389086" sldId="761"/>
            <ac:spMk id="2" creationId="{50125CB8-7443-7F64-A200-60E14983744F}"/>
          </ac:spMkLst>
        </pc:spChg>
        <pc:spChg chg="mod">
          <ac:chgData name="Monica Hollingshead" userId="41eebe43-5bb3-4f0c-92bc-9d2614f9a319" providerId="ADAL" clId="{F73D92CA-6756-4596-AC3A-CA20287AE507}" dt="2023-10-18T18:42:34.591" v="1795" actId="14100"/>
          <ac:spMkLst>
            <pc:docMk/>
            <pc:sldMk cId="4260389086" sldId="761"/>
            <ac:spMk id="3" creationId="{16489F63-14A0-CD7F-B529-1DEB12E330B5}"/>
          </ac:spMkLst>
        </pc:spChg>
        <pc:spChg chg="add del mod">
          <ac:chgData name="Monica Hollingshead" userId="41eebe43-5bb3-4f0c-92bc-9d2614f9a319" providerId="ADAL" clId="{F73D92CA-6756-4596-AC3A-CA20287AE507}" dt="2023-10-18T18:40:56.337" v="1778" actId="22"/>
          <ac:spMkLst>
            <pc:docMk/>
            <pc:sldMk cId="4260389086" sldId="761"/>
            <ac:spMk id="6" creationId="{4B0BA1D5-8F27-67EC-3387-1019120FF0FD}"/>
          </ac:spMkLst>
        </pc:spChg>
      </pc:sldChg>
      <pc:sldChg chg="addSp delSp modSp new mod ord">
        <pc:chgData name="Monica Hollingshead" userId="41eebe43-5bb3-4f0c-92bc-9d2614f9a319" providerId="ADAL" clId="{F73D92CA-6756-4596-AC3A-CA20287AE507}" dt="2023-10-18T19:10:14.782" v="2019" actId="12"/>
        <pc:sldMkLst>
          <pc:docMk/>
          <pc:sldMk cId="3706688649" sldId="762"/>
        </pc:sldMkLst>
        <pc:spChg chg="mod">
          <ac:chgData name="Monica Hollingshead" userId="41eebe43-5bb3-4f0c-92bc-9d2614f9a319" providerId="ADAL" clId="{F73D92CA-6756-4596-AC3A-CA20287AE507}" dt="2023-10-18T19:09:50.502" v="2014" actId="14100"/>
          <ac:spMkLst>
            <pc:docMk/>
            <pc:sldMk cId="3706688649" sldId="762"/>
            <ac:spMk id="2" creationId="{6A801B43-E5A7-BAB0-A6EE-DACDA69BBDBB}"/>
          </ac:spMkLst>
        </pc:spChg>
        <pc:spChg chg="del mod">
          <ac:chgData name="Monica Hollingshead" userId="41eebe43-5bb3-4f0c-92bc-9d2614f9a319" providerId="ADAL" clId="{F73D92CA-6756-4596-AC3A-CA20287AE507}" dt="2023-10-18T19:06:04.762" v="1977" actId="478"/>
          <ac:spMkLst>
            <pc:docMk/>
            <pc:sldMk cId="3706688649" sldId="762"/>
            <ac:spMk id="3" creationId="{8D139C93-8A53-D71A-A061-1BCC73BA8C84}"/>
          </ac:spMkLst>
        </pc:spChg>
        <pc:spChg chg="add del">
          <ac:chgData name="Monica Hollingshead" userId="41eebe43-5bb3-4f0c-92bc-9d2614f9a319" providerId="ADAL" clId="{F73D92CA-6756-4596-AC3A-CA20287AE507}" dt="2023-10-18T19:05:35.784" v="1974" actId="22"/>
          <ac:spMkLst>
            <pc:docMk/>
            <pc:sldMk cId="3706688649" sldId="762"/>
            <ac:spMk id="6" creationId="{5B53029F-B1B7-9B3B-AB98-09EC7C20913F}"/>
          </ac:spMkLst>
        </pc:spChg>
        <pc:spChg chg="add mod">
          <ac:chgData name="Monica Hollingshead" userId="41eebe43-5bb3-4f0c-92bc-9d2614f9a319" providerId="ADAL" clId="{F73D92CA-6756-4596-AC3A-CA20287AE507}" dt="2023-10-18T19:10:14.782" v="2019" actId="12"/>
          <ac:spMkLst>
            <pc:docMk/>
            <pc:sldMk cId="3706688649" sldId="762"/>
            <ac:spMk id="8" creationId="{4F329982-A37E-F910-71A1-FF1D25A19A06}"/>
          </ac:spMkLst>
        </pc:spChg>
      </pc:sldChg>
      <pc:sldChg chg="new del">
        <pc:chgData name="Monica Hollingshead" userId="41eebe43-5bb3-4f0c-92bc-9d2614f9a319" providerId="ADAL" clId="{F73D92CA-6756-4596-AC3A-CA20287AE507}" dt="2023-10-18T19:19:51.825" v="2085" actId="2696"/>
        <pc:sldMkLst>
          <pc:docMk/>
          <pc:sldMk cId="33467370" sldId="763"/>
        </pc:sldMkLst>
      </pc:sldChg>
      <pc:sldChg chg="new del">
        <pc:chgData name="Monica Hollingshead" userId="41eebe43-5bb3-4f0c-92bc-9d2614f9a319" providerId="ADAL" clId="{F73D92CA-6756-4596-AC3A-CA20287AE507}" dt="2023-10-19T15:12:05.400" v="2090" actId="680"/>
        <pc:sldMkLst>
          <pc:docMk/>
          <pc:sldMk cId="481447077" sldId="763"/>
        </pc:sldMkLst>
      </pc:sldChg>
      <pc:sldChg chg="new del">
        <pc:chgData name="Monica Hollingshead" userId="41eebe43-5bb3-4f0c-92bc-9d2614f9a319" providerId="ADAL" clId="{F73D92CA-6756-4596-AC3A-CA20287AE507}" dt="2023-10-18T19:18:51.476" v="2078" actId="2696"/>
        <pc:sldMkLst>
          <pc:docMk/>
          <pc:sldMk cId="1662893471" sldId="763"/>
        </pc:sldMkLst>
      </pc:sldChg>
      <pc:sldChg chg="new del">
        <pc:chgData name="Monica Hollingshead" userId="41eebe43-5bb3-4f0c-92bc-9d2614f9a319" providerId="ADAL" clId="{F73D92CA-6756-4596-AC3A-CA20287AE507}" dt="2023-10-18T19:20:13.991" v="2088" actId="2696"/>
        <pc:sldMkLst>
          <pc:docMk/>
          <pc:sldMk cId="2108788374" sldId="763"/>
        </pc:sldMkLst>
      </pc:sldChg>
      <pc:sldChg chg="new del">
        <pc:chgData name="Monica Hollingshead" userId="41eebe43-5bb3-4f0c-92bc-9d2614f9a319" providerId="ADAL" clId="{F73D92CA-6756-4596-AC3A-CA20287AE507}" dt="2023-10-18T19:19:28.482" v="2082" actId="2696"/>
        <pc:sldMkLst>
          <pc:docMk/>
          <pc:sldMk cId="3954295597" sldId="763"/>
        </pc:sldMkLst>
      </pc:sldChg>
      <pc:sldChg chg="new del">
        <pc:chgData name="Monica Hollingshead" userId="41eebe43-5bb3-4f0c-92bc-9d2614f9a319" providerId="ADAL" clId="{F73D92CA-6756-4596-AC3A-CA20287AE507}" dt="2023-10-18T19:14:40.734" v="2037" actId="2696"/>
        <pc:sldMkLst>
          <pc:docMk/>
          <pc:sldMk cId="2727974679" sldId="764"/>
        </pc:sldMkLst>
      </pc:sldChg>
      <pc:sldChg chg="add del">
        <pc:chgData name="Monica Hollingshead" userId="41eebe43-5bb3-4f0c-92bc-9d2614f9a319" providerId="ADAL" clId="{F73D92CA-6756-4596-AC3A-CA20287AE507}" dt="2023-10-18T19:18:55.382" v="2079" actId="2696"/>
        <pc:sldMkLst>
          <pc:docMk/>
          <pc:sldMk cId="3044110127" sldId="7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3043131" cy="466411"/>
          </a:xfrm>
          <a:prstGeom prst="rect">
            <a:avLst/>
          </a:prstGeom>
        </p:spPr>
        <p:txBody>
          <a:bodyPr vert="horz" lIns="91647" tIns="45825" rIns="91647" bIns="45825" rtlCol="0"/>
          <a:lstStyle>
            <a:lvl1pPr algn="l" fontAlgn="auto">
              <a:spcBef>
                <a:spcPts val="0"/>
              </a:spcBef>
              <a:spcAft>
                <a:spcPts val="0"/>
              </a:spcAft>
              <a:defRPr sz="1200">
                <a:latin typeface="+mn-lt"/>
                <a:cs typeface="+mn-cs"/>
              </a:defRPr>
            </a:lvl1pPr>
          </a:lstStyle>
          <a:p>
            <a:pPr>
              <a:defRPr/>
            </a:pPr>
            <a:r>
              <a:rPr lang="en-US"/>
              <a:t>UNCLASSIFIED</a:t>
            </a:r>
          </a:p>
        </p:txBody>
      </p:sp>
      <p:sp>
        <p:nvSpPr>
          <p:cNvPr id="3" name="Date Placeholder 2"/>
          <p:cNvSpPr>
            <a:spLocks noGrp="1"/>
          </p:cNvSpPr>
          <p:nvPr>
            <p:ph type="dt" sz="quarter" idx="1"/>
          </p:nvPr>
        </p:nvSpPr>
        <p:spPr>
          <a:xfrm>
            <a:off x="3978382" y="6"/>
            <a:ext cx="3043131" cy="466411"/>
          </a:xfrm>
          <a:prstGeom prst="rect">
            <a:avLst/>
          </a:prstGeom>
        </p:spPr>
        <p:txBody>
          <a:bodyPr vert="horz" lIns="91647" tIns="45825" rIns="91647" bIns="45825" rtlCol="0"/>
          <a:lstStyle>
            <a:lvl1pPr algn="r" fontAlgn="auto">
              <a:spcBef>
                <a:spcPts val="0"/>
              </a:spcBef>
              <a:spcAft>
                <a:spcPts val="0"/>
              </a:spcAft>
              <a:defRPr sz="1200">
                <a:latin typeface="+mn-lt"/>
                <a:cs typeface="+mn-cs"/>
              </a:defRPr>
            </a:lvl1pPr>
          </a:lstStyle>
          <a:p>
            <a:pPr>
              <a:defRPr/>
            </a:pPr>
            <a:fld id="{6D85E503-D8F3-4049-BEA4-30A4200003DA}" type="datetimeFigureOut">
              <a:rPr lang="en-US"/>
              <a:pPr>
                <a:defRPr/>
              </a:pPr>
              <a:t>10/30/2023</a:t>
            </a:fld>
            <a:endParaRPr lang="en-US"/>
          </a:p>
        </p:txBody>
      </p:sp>
      <p:sp>
        <p:nvSpPr>
          <p:cNvPr id="4" name="Footer Placeholder 3"/>
          <p:cNvSpPr>
            <a:spLocks noGrp="1"/>
          </p:cNvSpPr>
          <p:nvPr>
            <p:ph type="ftr" sz="quarter" idx="2"/>
          </p:nvPr>
        </p:nvSpPr>
        <p:spPr>
          <a:xfrm>
            <a:off x="6" y="8841104"/>
            <a:ext cx="3043131" cy="466411"/>
          </a:xfrm>
          <a:prstGeom prst="rect">
            <a:avLst/>
          </a:prstGeom>
        </p:spPr>
        <p:txBody>
          <a:bodyPr vert="horz" lIns="91647" tIns="45825" rIns="91647" bIns="4582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382" y="8841104"/>
            <a:ext cx="3043131" cy="466411"/>
          </a:xfrm>
          <a:prstGeom prst="rect">
            <a:avLst/>
          </a:prstGeom>
        </p:spPr>
        <p:txBody>
          <a:bodyPr vert="horz" lIns="91647" tIns="45825" rIns="91647" bIns="45825" rtlCol="0" anchor="b"/>
          <a:lstStyle>
            <a:lvl1pPr algn="r" fontAlgn="auto">
              <a:spcBef>
                <a:spcPts val="0"/>
              </a:spcBef>
              <a:spcAft>
                <a:spcPts val="0"/>
              </a:spcAft>
              <a:defRPr sz="1200">
                <a:latin typeface="+mn-lt"/>
                <a:cs typeface="+mn-cs"/>
              </a:defRPr>
            </a:lvl1pPr>
          </a:lstStyle>
          <a:p>
            <a:pPr>
              <a:defRPr/>
            </a:pPr>
            <a:fld id="{173E1479-64BA-4608-A9CF-9262C10F50E3}" type="slidenum">
              <a:rPr lang="en-US"/>
              <a:pPr>
                <a:defRPr/>
              </a:pPr>
              <a:t>‹#›</a:t>
            </a:fld>
            <a:endParaRPr lang="en-US"/>
          </a:p>
        </p:txBody>
      </p:sp>
    </p:spTree>
    <p:extLst>
      <p:ext uri="{BB962C8B-B14F-4D97-AF65-F5344CB8AC3E}">
        <p14:creationId xmlns:p14="http://schemas.microsoft.com/office/powerpoint/2010/main" val="217202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131" cy="464818"/>
          </a:xfrm>
          <a:prstGeom prst="rect">
            <a:avLst/>
          </a:prstGeom>
        </p:spPr>
        <p:txBody>
          <a:bodyPr vert="horz" lIns="93241" tIns="46621" rIns="93241" bIns="46621" rtlCol="0"/>
          <a:lstStyle>
            <a:lvl1pPr algn="l" fontAlgn="auto">
              <a:spcBef>
                <a:spcPts val="0"/>
              </a:spcBef>
              <a:spcAft>
                <a:spcPts val="0"/>
              </a:spcAft>
              <a:defRPr sz="1200">
                <a:latin typeface="+mn-lt"/>
                <a:cs typeface="+mn-cs"/>
              </a:defRPr>
            </a:lvl1pPr>
          </a:lstStyle>
          <a:p>
            <a:pPr>
              <a:defRPr/>
            </a:pPr>
            <a:r>
              <a:rPr lang="en-US"/>
              <a:t>UNCLASSIFIED</a:t>
            </a:r>
          </a:p>
        </p:txBody>
      </p:sp>
      <p:sp>
        <p:nvSpPr>
          <p:cNvPr id="3" name="Date Placeholder 2"/>
          <p:cNvSpPr>
            <a:spLocks noGrp="1"/>
          </p:cNvSpPr>
          <p:nvPr>
            <p:ph type="dt" idx="1"/>
          </p:nvPr>
        </p:nvSpPr>
        <p:spPr>
          <a:xfrm>
            <a:off x="3978382" y="0"/>
            <a:ext cx="3043131" cy="464818"/>
          </a:xfrm>
          <a:prstGeom prst="rect">
            <a:avLst/>
          </a:prstGeom>
        </p:spPr>
        <p:txBody>
          <a:bodyPr vert="horz" lIns="93241" tIns="46621" rIns="93241" bIns="46621" rtlCol="0"/>
          <a:lstStyle>
            <a:lvl1pPr algn="r" fontAlgn="auto">
              <a:spcBef>
                <a:spcPts val="0"/>
              </a:spcBef>
              <a:spcAft>
                <a:spcPts val="0"/>
              </a:spcAft>
              <a:defRPr sz="1200">
                <a:latin typeface="+mn-lt"/>
                <a:cs typeface="+mn-cs"/>
              </a:defRPr>
            </a:lvl1pPr>
          </a:lstStyle>
          <a:p>
            <a:pPr>
              <a:defRPr/>
            </a:pPr>
            <a:fld id="{1DC88E4C-A694-4CEF-B339-CD78ACB4A4EB}" type="datetimeFigureOut">
              <a:rPr lang="en-US"/>
              <a:pPr>
                <a:defRPr/>
              </a:pPr>
              <a:t>10/30/2023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41" tIns="46621" rIns="93241" bIns="46621" rtlCol="0" anchor="ctr"/>
          <a:lstStyle/>
          <a:p>
            <a:pPr lvl="0"/>
            <a:endParaRPr lang="en-US" noProof="0"/>
          </a:p>
        </p:txBody>
      </p:sp>
      <p:sp>
        <p:nvSpPr>
          <p:cNvPr id="5" name="Notes Placeholder 4"/>
          <p:cNvSpPr>
            <a:spLocks noGrp="1"/>
          </p:cNvSpPr>
          <p:nvPr>
            <p:ph type="body" sz="quarter" idx="3"/>
          </p:nvPr>
        </p:nvSpPr>
        <p:spPr>
          <a:xfrm>
            <a:off x="702636" y="4422143"/>
            <a:ext cx="5617842" cy="4188141"/>
          </a:xfrm>
          <a:prstGeom prst="rect">
            <a:avLst/>
          </a:prstGeom>
        </p:spPr>
        <p:txBody>
          <a:bodyPr vert="horz" lIns="93241" tIns="46621" rIns="93241" bIns="466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42690"/>
            <a:ext cx="3043131" cy="464818"/>
          </a:xfrm>
          <a:prstGeom prst="rect">
            <a:avLst/>
          </a:prstGeom>
        </p:spPr>
        <p:txBody>
          <a:bodyPr vert="horz" lIns="93241" tIns="46621" rIns="93241" bIns="4662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382" y="8842690"/>
            <a:ext cx="3043131" cy="464818"/>
          </a:xfrm>
          <a:prstGeom prst="rect">
            <a:avLst/>
          </a:prstGeom>
        </p:spPr>
        <p:txBody>
          <a:bodyPr vert="horz" lIns="93241" tIns="46621" rIns="93241" bIns="46621" rtlCol="0" anchor="b"/>
          <a:lstStyle>
            <a:lvl1pPr algn="r" fontAlgn="auto">
              <a:spcBef>
                <a:spcPts val="0"/>
              </a:spcBef>
              <a:spcAft>
                <a:spcPts val="0"/>
              </a:spcAft>
              <a:defRPr sz="1200">
                <a:latin typeface="+mn-lt"/>
                <a:cs typeface="+mn-cs"/>
              </a:defRPr>
            </a:lvl1pPr>
          </a:lstStyle>
          <a:p>
            <a:pPr>
              <a:defRPr/>
            </a:pPr>
            <a:fld id="{0201D4B2-D253-4EF0-BC63-139B6FE2EFC2}" type="slidenum">
              <a:rPr lang="en-US"/>
              <a:pPr>
                <a:defRPr/>
              </a:pPr>
              <a:t>‹#›</a:t>
            </a:fld>
            <a:endParaRPr lang="en-US"/>
          </a:p>
        </p:txBody>
      </p:sp>
    </p:spTree>
    <p:extLst>
      <p:ext uri="{BB962C8B-B14F-4D97-AF65-F5344CB8AC3E}">
        <p14:creationId xmlns:p14="http://schemas.microsoft.com/office/powerpoint/2010/main" val="13954267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201D4B2-D253-4EF0-BC63-139B6FE2EFC2}" type="slidenum">
              <a:rPr lang="en-US" smtClean="0"/>
              <a:pPr>
                <a:defRPr/>
              </a:pPr>
              <a:t>2</a:t>
            </a:fld>
            <a:endParaRPr lang="en-US"/>
          </a:p>
        </p:txBody>
      </p:sp>
    </p:spTree>
    <p:extLst>
      <p:ext uri="{BB962C8B-B14F-4D97-AF65-F5344CB8AC3E}">
        <p14:creationId xmlns:p14="http://schemas.microsoft.com/office/powerpoint/2010/main" val="284112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201D4B2-D253-4EF0-BC63-139B6FE2EFC2}" type="slidenum">
              <a:rPr lang="en-US" smtClean="0"/>
              <a:pPr>
                <a:defRPr/>
              </a:pPr>
              <a:t>3</a:t>
            </a:fld>
            <a:endParaRPr lang="en-US"/>
          </a:p>
        </p:txBody>
      </p:sp>
    </p:spTree>
    <p:extLst>
      <p:ext uri="{BB962C8B-B14F-4D97-AF65-F5344CB8AC3E}">
        <p14:creationId xmlns:p14="http://schemas.microsoft.com/office/powerpoint/2010/main" val="414471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201D4B2-D253-4EF0-BC63-139B6FE2EFC2}" type="slidenum">
              <a:rPr lang="en-US" smtClean="0"/>
              <a:pPr>
                <a:defRPr/>
              </a:pPr>
              <a:t>4</a:t>
            </a:fld>
            <a:endParaRPr lang="en-US"/>
          </a:p>
        </p:txBody>
      </p:sp>
    </p:spTree>
    <p:extLst>
      <p:ext uri="{BB962C8B-B14F-4D97-AF65-F5344CB8AC3E}">
        <p14:creationId xmlns:p14="http://schemas.microsoft.com/office/powerpoint/2010/main" val="112535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C1D7-7A1B-4163-B879-F857FDD7AF1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6133CA-3DA1-4A95-9FB7-87AE878C48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EA0E39-DDC4-49A4-95F7-4212C323DB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48653B-7B65-4282-AB66-DC203F668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CDB5F-92FA-457E-A889-16DA3FD051AC}"/>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241705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C0EF-25D6-49C1-88A7-3BAECC268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6B2E6D-7115-40A8-8343-7BDBB41B7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A19E9-5DB0-40D1-8589-918AEFA63C20}"/>
              </a:ext>
            </a:extLst>
          </p:cNvPr>
          <p:cNvSpPr>
            <a:spLocks noGrp="1"/>
          </p:cNvSpPr>
          <p:nvPr>
            <p:ph type="dt" sz="half" idx="10"/>
          </p:nvPr>
        </p:nvSpPr>
        <p:spPr/>
        <p:txBody>
          <a:bodyPr/>
          <a:lstStyle/>
          <a:p>
            <a:fld id="{D97B7E49-BB48-43D6-A462-8FBBD2E71BD4}" type="datetimeFigureOut">
              <a:rPr lang="en-US" smtClean="0"/>
              <a:t>10/30/2023</a:t>
            </a:fld>
            <a:endParaRPr lang="en-US"/>
          </a:p>
        </p:txBody>
      </p:sp>
      <p:sp>
        <p:nvSpPr>
          <p:cNvPr id="5" name="Footer Placeholder 4">
            <a:extLst>
              <a:ext uri="{FF2B5EF4-FFF2-40B4-BE49-F238E27FC236}">
                <a16:creationId xmlns:a16="http://schemas.microsoft.com/office/drawing/2014/main" id="{C2E1BCE8-A5AA-41D9-AC76-A82B7C70C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9B4D5-6BC1-4930-AF68-73EC0DD71EDD}"/>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354929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085FF-13A3-43FD-98F3-E4D17B77E433}"/>
              </a:ext>
            </a:extLst>
          </p:cNvPr>
          <p:cNvSpPr>
            <a:spLocks noGrp="1"/>
          </p:cNvSpPr>
          <p:nvPr>
            <p:ph type="dt" sz="half" idx="10"/>
          </p:nvPr>
        </p:nvSpPr>
        <p:spPr/>
        <p:txBody>
          <a:bodyPr/>
          <a:lstStyle/>
          <a:p>
            <a:fld id="{D97B7E49-BB48-43D6-A462-8FBBD2E71BD4}" type="datetimeFigureOut">
              <a:rPr lang="en-US" smtClean="0"/>
              <a:t>10/30/2023</a:t>
            </a:fld>
            <a:endParaRPr lang="en-US"/>
          </a:p>
        </p:txBody>
      </p:sp>
      <p:sp>
        <p:nvSpPr>
          <p:cNvPr id="3" name="Footer Placeholder 2">
            <a:extLst>
              <a:ext uri="{FF2B5EF4-FFF2-40B4-BE49-F238E27FC236}">
                <a16:creationId xmlns:a16="http://schemas.microsoft.com/office/drawing/2014/main" id="{6F53FFAF-708F-4C54-8D79-29EF724C4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13676E-76CA-4714-8366-A0FF540B55B7}"/>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311386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6998-B9E8-46E1-8191-516CC3EF93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23946-E3EB-44BA-A9FA-D0C49F5A387E}"/>
              </a:ext>
            </a:extLst>
          </p:cNvPr>
          <p:cNvSpPr>
            <a:spLocks noGrp="1"/>
          </p:cNvSpPr>
          <p:nvPr>
            <p:ph type="dt" sz="half" idx="10"/>
          </p:nvPr>
        </p:nvSpPr>
        <p:spPr/>
        <p:txBody>
          <a:bodyPr/>
          <a:lstStyle/>
          <a:p>
            <a:fld id="{D97B7E49-BB48-43D6-A462-8FBBD2E71BD4}" type="datetimeFigureOut">
              <a:rPr lang="en-US" smtClean="0"/>
              <a:t>10/30/2023</a:t>
            </a:fld>
            <a:endParaRPr lang="en-US"/>
          </a:p>
        </p:txBody>
      </p:sp>
      <p:sp>
        <p:nvSpPr>
          <p:cNvPr id="4" name="Footer Placeholder 3">
            <a:extLst>
              <a:ext uri="{FF2B5EF4-FFF2-40B4-BE49-F238E27FC236}">
                <a16:creationId xmlns:a16="http://schemas.microsoft.com/office/drawing/2014/main" id="{9550DD60-6998-46C0-BB38-4959AEB83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EFBFE3-5795-4999-9AC6-973326211015}"/>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124938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BF09-4299-4924-A9FC-9C4622FE8E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A7F41D7-5C6E-43C2-9DD4-B00B8D56000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B48241-156F-4CDC-9437-4221B4173A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558A17-4DE2-43E0-900B-47FA910A8573}"/>
              </a:ext>
            </a:extLst>
          </p:cNvPr>
          <p:cNvSpPr>
            <a:spLocks noGrp="1"/>
          </p:cNvSpPr>
          <p:nvPr>
            <p:ph type="dt" sz="half" idx="10"/>
          </p:nvPr>
        </p:nvSpPr>
        <p:spPr/>
        <p:txBody>
          <a:bodyPr/>
          <a:lstStyle/>
          <a:p>
            <a:fld id="{D97B7E49-BB48-43D6-A462-8FBBD2E71BD4}" type="datetimeFigureOut">
              <a:rPr lang="en-US" smtClean="0"/>
              <a:t>10/30/2023</a:t>
            </a:fld>
            <a:endParaRPr lang="en-US"/>
          </a:p>
        </p:txBody>
      </p:sp>
      <p:sp>
        <p:nvSpPr>
          <p:cNvPr id="6" name="Footer Placeholder 5">
            <a:extLst>
              <a:ext uri="{FF2B5EF4-FFF2-40B4-BE49-F238E27FC236}">
                <a16:creationId xmlns:a16="http://schemas.microsoft.com/office/drawing/2014/main" id="{36FFDC0E-4143-495D-97D5-4D65689F0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9BC89-523A-4365-B938-707867E38476}"/>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362168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D78B-C473-4D76-A65E-A7FE20FCDF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614413C-AF26-4B37-8321-837E8F73F7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5C2AC-123C-4772-AD84-1D4C8138DF11}"/>
              </a:ext>
            </a:extLst>
          </p:cNvPr>
          <p:cNvSpPr>
            <a:spLocks noGrp="1"/>
          </p:cNvSpPr>
          <p:nvPr>
            <p:ph type="dt" sz="half" idx="10"/>
          </p:nvPr>
        </p:nvSpPr>
        <p:spPr/>
        <p:txBody>
          <a:bodyPr/>
          <a:lstStyle/>
          <a:p>
            <a:fld id="{D97B7E49-BB48-43D6-A462-8FBBD2E71BD4}" type="datetimeFigureOut">
              <a:rPr lang="en-US" smtClean="0"/>
              <a:t>10/30/2023</a:t>
            </a:fld>
            <a:endParaRPr lang="en-US"/>
          </a:p>
        </p:txBody>
      </p:sp>
      <p:sp>
        <p:nvSpPr>
          <p:cNvPr id="5" name="Footer Placeholder 4">
            <a:extLst>
              <a:ext uri="{FF2B5EF4-FFF2-40B4-BE49-F238E27FC236}">
                <a16:creationId xmlns:a16="http://schemas.microsoft.com/office/drawing/2014/main" id="{29D52806-AE35-4A63-90EA-344F362E7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88623-4F10-430C-8200-1BF2B25C82D3}"/>
              </a:ext>
            </a:extLst>
          </p:cNvPr>
          <p:cNvSpPr>
            <a:spLocks noGrp="1"/>
          </p:cNvSpPr>
          <p:nvPr>
            <p:ph type="sldNum" sz="quarter" idx="12"/>
          </p:nvPr>
        </p:nvSpPr>
        <p:spPr/>
        <p:txBody>
          <a:bodyPr/>
          <a:lstStyle/>
          <a:p>
            <a:fld id="{D8A602CB-F452-48DA-8326-C23C28DF43AA}" type="slidenum">
              <a:rPr lang="en-US" smtClean="0"/>
              <a:t>‹#›</a:t>
            </a:fld>
            <a:endParaRPr lang="en-US"/>
          </a:p>
        </p:txBody>
      </p:sp>
    </p:spTree>
    <p:extLst>
      <p:ext uri="{BB962C8B-B14F-4D97-AF65-F5344CB8AC3E}">
        <p14:creationId xmlns:p14="http://schemas.microsoft.com/office/powerpoint/2010/main" val="43388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1143000" y="838200"/>
            <a:ext cx="67818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912813"/>
            <a:ext cx="6781800" cy="1587"/>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6156" y="-41283"/>
            <a:ext cx="1299140" cy="1366201"/>
          </a:xfrm>
          <a:prstGeom prst="rect">
            <a:avLst/>
          </a:prstGeom>
        </p:spPr>
      </p:pic>
      <p:sp>
        <p:nvSpPr>
          <p:cNvPr id="15" name="Rectangle 7"/>
          <p:cNvSpPr>
            <a:spLocks noChangeArrowheads="1"/>
          </p:cNvSpPr>
          <p:nvPr userDrawn="1"/>
        </p:nvSpPr>
        <p:spPr bwMode="auto">
          <a:xfrm>
            <a:off x="53977" y="105031"/>
            <a:ext cx="9013825" cy="6643687"/>
          </a:xfrm>
          <a:prstGeom prst="rect">
            <a:avLst/>
          </a:prstGeom>
          <a:noFill/>
          <a:ln w="254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defRPr>
                <a:solidFill>
                  <a:schemeClr val="tx1"/>
                </a:solidFill>
                <a:latin typeface="Arial" panose="020B0604020202020204" pitchFamily="34" charset="0"/>
                <a:cs typeface="Arial" panose="020B0604020202020204" pitchFamily="34" charset="0"/>
              </a:defRPr>
            </a:lvl1pPr>
            <a:lvl2pPr marL="742950" indent="-285750">
              <a:spcBef>
                <a:spcPct val="50000"/>
              </a:spcBef>
              <a:defRPr>
                <a:solidFill>
                  <a:schemeClr val="tx1"/>
                </a:solidFill>
                <a:latin typeface="Arial" panose="020B0604020202020204" pitchFamily="34" charset="0"/>
                <a:cs typeface="Arial" panose="020B0604020202020204" pitchFamily="34" charset="0"/>
              </a:defRPr>
            </a:lvl2pPr>
            <a:lvl3pPr marL="1143000" indent="-228600">
              <a:spcBef>
                <a:spcPct val="50000"/>
              </a:spcBef>
              <a:defRPr>
                <a:solidFill>
                  <a:schemeClr val="tx1"/>
                </a:solidFill>
                <a:latin typeface="Arial" panose="020B0604020202020204" pitchFamily="34" charset="0"/>
                <a:cs typeface="Arial" panose="020B0604020202020204" pitchFamily="34" charset="0"/>
              </a:defRPr>
            </a:lvl3pPr>
            <a:lvl4pPr marL="1600200" indent="-228600">
              <a:spcBef>
                <a:spcPct val="50000"/>
              </a:spcBef>
              <a:defRPr>
                <a:solidFill>
                  <a:schemeClr val="tx1"/>
                </a:solidFill>
                <a:latin typeface="Arial" panose="020B0604020202020204" pitchFamily="34" charset="0"/>
                <a:cs typeface="Arial" panose="020B0604020202020204" pitchFamily="34" charset="0"/>
              </a:defRPr>
            </a:lvl4pPr>
            <a:lvl5pPr marL="2057400" indent="-228600">
              <a:spcBef>
                <a:spcPct val="5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endParaRPr lang="en-US" altLang="en-US" sz="1350" dirty="0"/>
          </a:p>
        </p:txBody>
      </p:sp>
      <p:sp>
        <p:nvSpPr>
          <p:cNvPr id="2" name="Slide Number Placeholder 1">
            <a:extLst>
              <a:ext uri="{FF2B5EF4-FFF2-40B4-BE49-F238E27FC236}">
                <a16:creationId xmlns:a16="http://schemas.microsoft.com/office/drawing/2014/main" id="{F78378B7-D52A-E34A-494A-E019D034C8C7}"/>
              </a:ext>
            </a:extLst>
          </p:cNvPr>
          <p:cNvSpPr>
            <a:spLocks noGrp="1"/>
          </p:cNvSpPr>
          <p:nvPr>
            <p:ph type="sldNum" sz="quarter" idx="4"/>
          </p:nvPr>
        </p:nvSpPr>
        <p:spPr>
          <a:xfrm>
            <a:off x="7010402" y="6406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0BEAA-BB16-481C-9EDA-239B34DFD049}" type="slidenum">
              <a:rPr lang="en-US" smtClean="0"/>
              <a:t>‹#›</a:t>
            </a:fld>
            <a:endParaRPr lang="en-US"/>
          </a:p>
        </p:txBody>
      </p:sp>
      <p:pic>
        <p:nvPicPr>
          <p:cNvPr id="1026" name="image1.png" descr="Shape, arrow&#10;&#10;Description automatically generated">
            <a:extLst>
              <a:ext uri="{FF2B5EF4-FFF2-40B4-BE49-F238E27FC236}">
                <a16:creationId xmlns:a16="http://schemas.microsoft.com/office/drawing/2014/main" id="{7AD53163-BE1A-FCDD-8A4F-00E63F035DF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47077" y="479"/>
            <a:ext cx="1298448" cy="134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Lst>
  <p:transition>
    <p:fade thruBlk="1"/>
  </p:transition>
  <p:hf hdr="0" ftr="0" dt="0"/>
  <p:txStyles>
    <p:title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ONICA.HOLLINGSHEAD@ARKANSA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MICHELLE.YOUNGHOBBS@ARKANSAS.GOV" TargetMode="External"/><Relationship Id="rId4" Type="http://schemas.openxmlformats.org/officeDocument/2006/relationships/hyperlink" Target="mailto:MARK.SHUFFIELD@ARKANSAS.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transform.ar.gov/wp-content/uploads/2020/04/49-EducationalLeave.pdf" TargetMode="External"/><Relationship Id="rId13" Type="http://schemas.openxmlformats.org/officeDocument/2006/relationships/hyperlink" Target="https://www.transform.ar.gov/wp-content/uploads/2021/09/54-Leave-Transfer-and-Leave-Payout-9.10.2021.pdf" TargetMode="External"/><Relationship Id="rId18" Type="http://schemas.openxmlformats.org/officeDocument/2006/relationships/hyperlink" Target="https://www.transform.ar.gov/wp-content/uploads/2020/04/59-SickLeave.pdf" TargetMode="External"/><Relationship Id="rId3" Type="http://schemas.openxmlformats.org/officeDocument/2006/relationships/hyperlink" Target="http://www.transform.ar.gov/personnel/resources/policy/" TargetMode="External"/><Relationship Id="rId7" Type="http://schemas.openxmlformats.org/officeDocument/2006/relationships/hyperlink" Target="https://www.transform.ar.gov/wp-content/uploads/2020/04/48-ChildEducationalActivityLeaveCEAL.pdf" TargetMode="External"/><Relationship Id="rId12" Type="http://schemas.openxmlformats.org/officeDocument/2006/relationships/hyperlink" Target="https://www.transform.ar.gov/wp-content/uploads/2020/04/53-InclementWeather.pdf" TargetMode="External"/><Relationship Id="rId17" Type="http://schemas.openxmlformats.org/officeDocument/2006/relationships/hyperlink" Target="https://www.transform.ar.gov/wp-content/uploads/2021/09/58-Serving-as-a-Juror-or-Witness-9.16.2021.pdf" TargetMode="External"/><Relationship Id="rId2" Type="http://schemas.openxmlformats.org/officeDocument/2006/relationships/notesSlide" Target="../notesSlides/notesSlide3.xml"/><Relationship Id="rId16" Type="http://schemas.openxmlformats.org/officeDocument/2006/relationships/hyperlink" Target="https://www.transform.ar.gov/wp-content/uploads/2021/07/57-Military-Leave.pdf" TargetMode="External"/><Relationship Id="rId1" Type="http://schemas.openxmlformats.org/officeDocument/2006/relationships/slideLayout" Target="../slideLayouts/slideLayout2.xml"/><Relationship Id="rId6" Type="http://schemas.openxmlformats.org/officeDocument/2006/relationships/hyperlink" Target="https://www.transform.ar.gov/wp-content/uploads/2021/08/47-Catastrophic-Leave-8.24.2021.pdf" TargetMode="External"/><Relationship Id="rId11" Type="http://schemas.openxmlformats.org/officeDocument/2006/relationships/hyperlink" Target="https://www.transform.ar.gov/wp-content/uploads/2020/11/52-Holidays-and-Birthday-Leave-11-9-2020.pdf" TargetMode="External"/><Relationship Id="rId5" Type="http://schemas.openxmlformats.org/officeDocument/2006/relationships/hyperlink" Target="https://www.transform.ar.gov/wp-content/uploads/2020/04/46-BoneMarroworOrganDonationLeave.pdf" TargetMode="External"/><Relationship Id="rId15" Type="http://schemas.openxmlformats.org/officeDocument/2006/relationships/hyperlink" Target="https://www.transform.ar.gov/wp-content/uploads/2021/07/56-Maternity-Leave-7.28.2021.pdf" TargetMode="External"/><Relationship Id="rId10" Type="http://schemas.openxmlformats.org/officeDocument/2006/relationships/hyperlink" Target="https://www.transform.ar.gov/wp-content/uploads/2021/05/51-Family-and-Medical-Leave-Act-FMLA-5.13.2021.pdf" TargetMode="External"/><Relationship Id="rId19" Type="http://schemas.openxmlformats.org/officeDocument/2006/relationships/hyperlink" Target="https://www.transform.ar.gov/wp-content/uploads/2020/04/60-WorkersCompensation.pdf" TargetMode="External"/><Relationship Id="rId4" Type="http://schemas.openxmlformats.org/officeDocument/2006/relationships/hyperlink" Target="https://www.transform.ar.gov/wp-content/uploads/2021/09/45-Annual-Leave-9.10.2021.pdf" TargetMode="External"/><Relationship Id="rId9" Type="http://schemas.openxmlformats.org/officeDocument/2006/relationships/hyperlink" Target="https://www.transform.ar.gov/wp-content/uploads/2020/04/50-EmergencyPaidLeaveDisasterServiceVolunteerLeaveandEmergencyandRescueServiceLeave.pdf" TargetMode="External"/><Relationship Id="rId14" Type="http://schemas.openxmlformats.org/officeDocument/2006/relationships/hyperlink" Target="https://www.transform.ar.gov/wp-content/uploads/2020/04/55-LeaveWithoutPay.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0608-C431-4CB3-9126-789A1360DCD7}"/>
              </a:ext>
            </a:extLst>
          </p:cNvPr>
          <p:cNvSpPr>
            <a:spLocks noGrp="1"/>
          </p:cNvSpPr>
          <p:nvPr>
            <p:ph type="ctrTitle"/>
          </p:nvPr>
        </p:nvSpPr>
        <p:spPr>
          <a:xfrm>
            <a:off x="5109426" y="1483017"/>
            <a:ext cx="3534406" cy="2135560"/>
          </a:xfrm>
          <a:prstGeom prst="ellipse">
            <a:avLst/>
          </a:prstGeom>
        </p:spPr>
        <p:txBody>
          <a:bodyPr vert="horz" lIns="68580" tIns="34290" rIns="68580" bIns="34290" rtlCol="0" anchor="b">
            <a:normAutofit fontScale="90000"/>
          </a:bodyPr>
          <a:lstStyle/>
          <a:p>
            <a:br>
              <a:rPr lang="en-US" sz="1500" b="1" dirty="0"/>
            </a:br>
            <a:br>
              <a:rPr lang="en-US" sz="1500" b="1" dirty="0"/>
            </a:br>
            <a:br>
              <a:rPr lang="en-US" sz="1500" b="1" dirty="0"/>
            </a:br>
            <a:r>
              <a:rPr lang="en-US" sz="2400" b="1" dirty="0">
                <a:latin typeface="Amasis MT Pro Black" panose="020B0604020202020204" pitchFamily="18" charset="0"/>
              </a:rPr>
              <a:t>NEW EMPLOYEE </a:t>
            </a:r>
            <a:br>
              <a:rPr lang="en-US" sz="2400" b="1" dirty="0">
                <a:latin typeface="Amasis MT Pro Black" panose="020B0604020202020204" pitchFamily="18" charset="0"/>
              </a:rPr>
            </a:br>
            <a:r>
              <a:rPr lang="en-US" sz="2400" b="1" dirty="0">
                <a:latin typeface="Amasis MT Pro Black" panose="020B0604020202020204" pitchFamily="18" charset="0"/>
              </a:rPr>
              <a:t>PAYROLL ORIENTATION</a:t>
            </a:r>
            <a:br>
              <a:rPr lang="en-US" sz="2400" b="1" dirty="0">
                <a:latin typeface="Amasis MT Pro Black" panose="020B0604020202020204" pitchFamily="18" charset="0"/>
              </a:rPr>
            </a:br>
            <a:endParaRPr lang="en-US" sz="2400" b="1" dirty="0">
              <a:latin typeface="Amasis MT Pro Black" panose="020B0604020202020204" pitchFamily="18" charset="0"/>
            </a:endParaRPr>
          </a:p>
        </p:txBody>
      </p:sp>
      <p:pic>
        <p:nvPicPr>
          <p:cNvPr id="1034" name="Picture 10" descr="See the source image">
            <a:extLst>
              <a:ext uri="{FF2B5EF4-FFF2-40B4-BE49-F238E27FC236}">
                <a16:creationId xmlns:a16="http://schemas.microsoft.com/office/drawing/2014/main" id="{94A29613-BF98-483F-90AB-61010A9B8E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3" r="19475" b="-2"/>
          <a:stretch/>
        </p:blipFill>
        <p:spPr bwMode="auto">
          <a:xfrm>
            <a:off x="1057178" y="1880458"/>
            <a:ext cx="4493230" cy="37705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8951CB9-DD35-0DE1-CCCD-8B9102A4924F}"/>
              </a:ext>
            </a:extLst>
          </p:cNvPr>
          <p:cNvSpPr>
            <a:spLocks noGrp="1"/>
          </p:cNvSpPr>
          <p:nvPr>
            <p:ph type="sldNum" sz="quarter" idx="12"/>
          </p:nvPr>
        </p:nvSpPr>
        <p:spPr/>
        <p:txBody>
          <a:bodyPr/>
          <a:lstStyle/>
          <a:p>
            <a:fld id="{D8A602CB-F452-48DA-8326-C23C28DF43AA}" type="slidenum">
              <a:rPr lang="en-US" smtClean="0"/>
              <a:t>1</a:t>
            </a:fld>
            <a:endParaRPr lang="en-US"/>
          </a:p>
        </p:txBody>
      </p:sp>
    </p:spTree>
    <p:extLst>
      <p:ext uri="{BB962C8B-B14F-4D97-AF65-F5344CB8AC3E}">
        <p14:creationId xmlns:p14="http://schemas.microsoft.com/office/powerpoint/2010/main" val="276662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7D4A64-69C0-B6EB-FCCE-3EFE446BC461}"/>
              </a:ext>
            </a:extLst>
          </p:cNvPr>
          <p:cNvSpPr txBox="1"/>
          <p:nvPr/>
        </p:nvSpPr>
        <p:spPr>
          <a:xfrm>
            <a:off x="1224951" y="1490766"/>
            <a:ext cx="6650966" cy="523220"/>
          </a:xfrm>
          <a:prstGeom prst="rect">
            <a:avLst/>
          </a:prstGeom>
          <a:noFill/>
        </p:spPr>
        <p:txBody>
          <a:bodyPr wrap="square">
            <a:spAutoFit/>
          </a:bodyPr>
          <a:lstStyle/>
          <a:p>
            <a:pPr algn="ctr"/>
            <a:r>
              <a:rPr lang="en-US" sz="2800" dirty="0"/>
              <a:t>Timesheets (</a:t>
            </a:r>
            <a:r>
              <a:rPr lang="en-US" sz="2800" dirty="0">
                <a:latin typeface="Arial" panose="020B0604020202020204" pitchFamily="34" charset="0"/>
                <a:cs typeface="Arial" panose="020B0604020202020204" pitchFamily="34" charset="0"/>
              </a:rPr>
              <a:t>1</a:t>
            </a:r>
            <a:r>
              <a:rPr lang="en-US" sz="2800" baseline="30000" dirty="0"/>
              <a:t>ST</a:t>
            </a:r>
            <a:r>
              <a:rPr lang="en-US" sz="2800" dirty="0"/>
              <a:t> time user)</a:t>
            </a:r>
          </a:p>
        </p:txBody>
      </p:sp>
      <p:sp>
        <p:nvSpPr>
          <p:cNvPr id="5" name="TextBox 4">
            <a:extLst>
              <a:ext uri="{FF2B5EF4-FFF2-40B4-BE49-F238E27FC236}">
                <a16:creationId xmlns:a16="http://schemas.microsoft.com/office/drawing/2014/main" id="{C751ECD6-38BE-4905-A78A-EBCD39EDF7FA}"/>
              </a:ext>
            </a:extLst>
          </p:cNvPr>
          <p:cNvSpPr txBox="1"/>
          <p:nvPr/>
        </p:nvSpPr>
        <p:spPr>
          <a:xfrm>
            <a:off x="1035170" y="2147977"/>
            <a:ext cx="7159924" cy="3139321"/>
          </a:xfrm>
          <a:prstGeom prst="rect">
            <a:avLst/>
          </a:prstGeom>
          <a:noFill/>
        </p:spPr>
        <p:txBody>
          <a:bodyPr wrap="square">
            <a:spAutoFit/>
          </a:bodyPr>
          <a:lstStyle/>
          <a:p>
            <a:pPr algn="just"/>
            <a:r>
              <a:rPr lang="en-US" dirty="0"/>
              <a:t>Your username (or “communication ID”) will be given to you by your Human Resources Analyst.</a:t>
            </a:r>
          </a:p>
          <a:p>
            <a:endParaRPr lang="en-US" dirty="0"/>
          </a:p>
          <a:p>
            <a:r>
              <a:rPr lang="en-US" dirty="0"/>
              <a:t>To obtain your password, call the AASIS helpline at  1-501-683-2255. </a:t>
            </a:r>
          </a:p>
          <a:p>
            <a:r>
              <a:rPr lang="en-US" dirty="0"/>
              <a:t>You will need to have your username, personnel number, and social security number ready, as you will be asked for this information to obtain your temporary </a:t>
            </a:r>
            <a:r>
              <a:rPr lang="en-US" dirty="0">
                <a:latin typeface="Arial" panose="020B0604020202020204" pitchFamily="34" charset="0"/>
                <a:cs typeface="Arial" panose="020B0604020202020204" pitchFamily="34" charset="0"/>
              </a:rPr>
              <a:t>1</a:t>
            </a:r>
            <a:r>
              <a:rPr lang="en-US" baseline="30000" dirty="0"/>
              <a:t>st</a:t>
            </a:r>
            <a:r>
              <a:rPr lang="en-US" dirty="0"/>
              <a:t> time password for EASE.</a:t>
            </a:r>
          </a:p>
          <a:p>
            <a:endParaRPr lang="en-US" dirty="0"/>
          </a:p>
          <a:p>
            <a:r>
              <a:rPr lang="en-US" dirty="0"/>
              <a:t>Once you have obtained your temporary password, you can log into EASE and you will be prompted to change the password. </a:t>
            </a:r>
          </a:p>
          <a:p>
            <a:endParaRPr lang="en-US" dirty="0"/>
          </a:p>
        </p:txBody>
      </p:sp>
    </p:spTree>
    <p:extLst>
      <p:ext uri="{BB962C8B-B14F-4D97-AF65-F5344CB8AC3E}">
        <p14:creationId xmlns:p14="http://schemas.microsoft.com/office/powerpoint/2010/main" val="65096610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E326-1801-38DB-A02F-8BC6A3397323}"/>
              </a:ext>
            </a:extLst>
          </p:cNvPr>
          <p:cNvSpPr txBox="1">
            <a:spLocks/>
          </p:cNvSpPr>
          <p:nvPr/>
        </p:nvSpPr>
        <p:spPr>
          <a:xfrm>
            <a:off x="839789" y="1104180"/>
            <a:ext cx="3157044" cy="600333"/>
          </a:xfrm>
          <a:prstGeom prst="rect">
            <a:avLst/>
          </a:prstGeom>
        </p:spPr>
        <p:txBody>
          <a:bodyPr>
            <a:normAutofit lnSpcReduction="10000"/>
          </a:bodyPr>
          <a:lstStyle>
            <a:lvl1pPr algn="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a:r>
              <a:rPr lang="en-US" sz="1200" dirty="0"/>
              <a:t>Timesheet entry </a:t>
            </a:r>
            <a:br>
              <a:rPr lang="en-US" sz="1200" dirty="0"/>
            </a:br>
            <a:r>
              <a:rPr lang="en-US" sz="1200" dirty="0"/>
              <a:t>if you do not enter your time and/or leave you will not be paid.</a:t>
            </a:r>
          </a:p>
        </p:txBody>
      </p:sp>
      <p:pic>
        <p:nvPicPr>
          <p:cNvPr id="3" name="Picture Placeholder 7" descr="A screenshot of a social media post&#10;&#10;Description generated with very high confidence">
            <a:extLst>
              <a:ext uri="{FF2B5EF4-FFF2-40B4-BE49-F238E27FC236}">
                <a16:creationId xmlns:a16="http://schemas.microsoft.com/office/drawing/2014/main" id="{7701EA8E-242C-F261-5CE6-28A5474D49A2}"/>
              </a:ext>
            </a:extLst>
          </p:cNvPr>
          <p:cNvPicPr>
            <a:picLocks noChangeAspect="1"/>
          </p:cNvPicPr>
          <p:nvPr/>
        </p:nvPicPr>
        <p:blipFill>
          <a:blip r:embed="rId2">
            <a:extLst>
              <a:ext uri="{28A0092B-C50C-407E-A947-70E740481C1C}">
                <a14:useLocalDpi xmlns:a14="http://schemas.microsoft.com/office/drawing/2010/main" val="0"/>
              </a:ext>
            </a:extLst>
          </a:blip>
          <a:srcRect l="12415" r="12415"/>
          <a:stretch>
            <a:fillRect/>
          </a:stretch>
        </p:blipFill>
        <p:spPr>
          <a:xfrm>
            <a:off x="192258" y="1923692"/>
            <a:ext cx="5933334" cy="3745682"/>
          </a:xfrm>
          <a:prstGeom prst="rect">
            <a:avLst/>
          </a:prstGeom>
        </p:spPr>
      </p:pic>
      <p:sp>
        <p:nvSpPr>
          <p:cNvPr id="4" name="Text Placeholder 3">
            <a:extLst>
              <a:ext uri="{FF2B5EF4-FFF2-40B4-BE49-F238E27FC236}">
                <a16:creationId xmlns:a16="http://schemas.microsoft.com/office/drawing/2014/main" id="{84539B7E-0D5D-06B9-17B1-EA7AB5A6D1D0}"/>
              </a:ext>
            </a:extLst>
          </p:cNvPr>
          <p:cNvSpPr txBox="1">
            <a:spLocks/>
          </p:cNvSpPr>
          <p:nvPr/>
        </p:nvSpPr>
        <p:spPr>
          <a:xfrm>
            <a:off x="6271404" y="4055074"/>
            <a:ext cx="2680338" cy="1132135"/>
          </a:xfrm>
          <a:prstGeom prst="rect">
            <a:avLst/>
          </a:prstGeom>
        </p:spPr>
        <p:txBody>
          <a:bodyPr>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Access EASE by typing in “EASE Arkansas” in the search bar</a:t>
            </a:r>
          </a:p>
          <a:p>
            <a:pPr marL="0" indent="0">
              <a:buNone/>
            </a:pPr>
            <a:r>
              <a:rPr lang="en-US" sz="1200" dirty="0"/>
              <a:t>Enter your username and password</a:t>
            </a:r>
          </a:p>
          <a:p>
            <a:pPr marL="0" indent="0">
              <a:buNone/>
            </a:pPr>
            <a:r>
              <a:rPr lang="en-US" sz="1200" dirty="0"/>
              <a:t>Click “Sign In”</a:t>
            </a:r>
          </a:p>
        </p:txBody>
      </p:sp>
      <p:sp>
        <p:nvSpPr>
          <p:cNvPr id="5" name="Slide Number Placeholder 2">
            <a:extLst>
              <a:ext uri="{FF2B5EF4-FFF2-40B4-BE49-F238E27FC236}">
                <a16:creationId xmlns:a16="http://schemas.microsoft.com/office/drawing/2014/main" id="{EACB056A-5BDA-0096-25C2-DE79F55A843E}"/>
              </a:ext>
            </a:extLst>
          </p:cNvPr>
          <p:cNvSpPr txBox="1">
            <a:spLocks/>
          </p:cNvSpPr>
          <p:nvPr/>
        </p:nvSpPr>
        <p:spPr>
          <a:xfrm>
            <a:off x="8610600" y="6503976"/>
            <a:ext cx="2202411" cy="136981"/>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EBAF3BA5-E61B-466C-88C6-54624AAC556B}" type="slidenum">
              <a:rPr lang="en-US" sz="1200" smtClean="0"/>
              <a:pPr/>
              <a:t>11</a:t>
            </a:fld>
            <a:endParaRPr lang="en-US" sz="1200" dirty="0"/>
          </a:p>
        </p:txBody>
      </p:sp>
    </p:spTree>
    <p:extLst>
      <p:ext uri="{BB962C8B-B14F-4D97-AF65-F5344CB8AC3E}">
        <p14:creationId xmlns:p14="http://schemas.microsoft.com/office/powerpoint/2010/main" val="33061852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63462-EEB3-DBD2-6A37-DCB1429322C9}"/>
              </a:ext>
            </a:extLst>
          </p:cNvPr>
          <p:cNvSpPr txBox="1"/>
          <p:nvPr/>
        </p:nvSpPr>
        <p:spPr>
          <a:xfrm>
            <a:off x="2266590" y="1242204"/>
            <a:ext cx="4280859" cy="369332"/>
          </a:xfrm>
          <a:prstGeom prst="rect">
            <a:avLst/>
          </a:prstGeom>
          <a:noFill/>
        </p:spPr>
        <p:txBody>
          <a:bodyPr wrap="square">
            <a:spAutoFit/>
          </a:bodyPr>
          <a:lstStyle/>
          <a:p>
            <a:pPr algn="ctr"/>
            <a:r>
              <a:rPr lang="en-US" dirty="0"/>
              <a:t>Timesheet entry </a:t>
            </a:r>
          </a:p>
        </p:txBody>
      </p:sp>
      <p:sp>
        <p:nvSpPr>
          <p:cNvPr id="4" name="Rectangle 3">
            <a:extLst>
              <a:ext uri="{FF2B5EF4-FFF2-40B4-BE49-F238E27FC236}">
                <a16:creationId xmlns:a16="http://schemas.microsoft.com/office/drawing/2014/main" id="{F607198A-9B0F-E550-14A2-CBB4EEBAB768}"/>
              </a:ext>
            </a:extLst>
          </p:cNvPr>
          <p:cNvSpPr/>
          <p:nvPr/>
        </p:nvSpPr>
        <p:spPr>
          <a:xfrm>
            <a:off x="428460" y="2064898"/>
            <a:ext cx="3082491" cy="50577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latin typeface="Arial" panose="020B0604020202020204" pitchFamily="34" charset="0"/>
                <a:cs typeface="Arial" panose="020B0604020202020204" pitchFamily="34" charset="0"/>
              </a:rPr>
              <a:t>Home screen</a:t>
            </a:r>
          </a:p>
        </p:txBody>
      </p:sp>
      <p:pic>
        <p:nvPicPr>
          <p:cNvPr id="5" name="Content Placeholder 21" descr="Table, calendar&#10;&#10;Description automatically generated">
            <a:extLst>
              <a:ext uri="{FF2B5EF4-FFF2-40B4-BE49-F238E27FC236}">
                <a16:creationId xmlns:a16="http://schemas.microsoft.com/office/drawing/2014/main" id="{A543576C-DBE2-8ACA-2030-CBED68639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64" y="3024034"/>
            <a:ext cx="4921150" cy="2393355"/>
          </a:xfrm>
          <a:prstGeom prst="rect">
            <a:avLst/>
          </a:prstGeom>
        </p:spPr>
      </p:pic>
      <p:sp>
        <p:nvSpPr>
          <p:cNvPr id="6" name="Rectangle 5">
            <a:extLst>
              <a:ext uri="{FF2B5EF4-FFF2-40B4-BE49-F238E27FC236}">
                <a16:creationId xmlns:a16="http://schemas.microsoft.com/office/drawing/2014/main" id="{A862A5C4-4382-6ACA-2644-187B428183BE}"/>
              </a:ext>
            </a:extLst>
          </p:cNvPr>
          <p:cNvSpPr/>
          <p:nvPr/>
        </p:nvSpPr>
        <p:spPr>
          <a:xfrm>
            <a:off x="5736482" y="1933909"/>
            <a:ext cx="2734322" cy="76775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Select “My Timesheet”</a:t>
            </a:r>
          </a:p>
        </p:txBody>
      </p:sp>
      <p:pic>
        <p:nvPicPr>
          <p:cNvPr id="7" name="Content Placeholder 9" descr="A screenshot of a cell phone&#10;&#10;Description generated with very high confidence">
            <a:extLst>
              <a:ext uri="{FF2B5EF4-FFF2-40B4-BE49-F238E27FC236}">
                <a16:creationId xmlns:a16="http://schemas.microsoft.com/office/drawing/2014/main" id="{DD91E1EA-6A1C-1EE1-9EDF-55BC49631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764" y="2842404"/>
            <a:ext cx="2505425" cy="2924583"/>
          </a:xfrm>
          <a:prstGeom prst="rect">
            <a:avLst/>
          </a:prstGeom>
        </p:spPr>
      </p:pic>
    </p:spTree>
    <p:extLst>
      <p:ext uri="{BB962C8B-B14F-4D97-AF65-F5344CB8AC3E}">
        <p14:creationId xmlns:p14="http://schemas.microsoft.com/office/powerpoint/2010/main" val="184621167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E0869CC-F5DB-4901-8199-F0FAE3555A55}"/>
              </a:ext>
            </a:extLst>
          </p:cNvPr>
          <p:cNvSpPr>
            <a:spLocks noGrp="1"/>
          </p:cNvSpPr>
          <p:nvPr>
            <p:ph type="title"/>
          </p:nvPr>
        </p:nvSpPr>
        <p:spPr>
          <a:xfrm>
            <a:off x="6066777" y="1313233"/>
            <a:ext cx="2386559" cy="974088"/>
          </a:xfrm>
        </p:spPr>
        <p:txBody>
          <a:bodyPr>
            <a:normAutofit fontScale="90000"/>
          </a:bodyPr>
          <a:lstStyle/>
          <a:p>
            <a:pPr algn="ctr"/>
            <a:r>
              <a:rPr lang="en-US" sz="2700" b="1" dirty="0"/>
              <a:t>Timesheet</a:t>
            </a:r>
            <a:br>
              <a:rPr lang="en-US" sz="2700" b="1" dirty="0"/>
            </a:br>
            <a:r>
              <a:rPr lang="en-US" sz="2700" b="1" dirty="0"/>
              <a:t>      Entry 	   	    </a:t>
            </a:r>
          </a:p>
        </p:txBody>
      </p:sp>
      <p:sp>
        <p:nvSpPr>
          <p:cNvPr id="10" name="Content Placeholder 9">
            <a:extLst>
              <a:ext uri="{FF2B5EF4-FFF2-40B4-BE49-F238E27FC236}">
                <a16:creationId xmlns:a16="http://schemas.microsoft.com/office/drawing/2014/main" id="{68328270-7082-47CD-8ABE-58FEB8801203}"/>
              </a:ext>
            </a:extLst>
          </p:cNvPr>
          <p:cNvSpPr>
            <a:spLocks noGrp="1"/>
          </p:cNvSpPr>
          <p:nvPr>
            <p:ph idx="1"/>
          </p:nvPr>
        </p:nvSpPr>
        <p:spPr>
          <a:xfrm>
            <a:off x="5914417" y="2957209"/>
            <a:ext cx="2921471" cy="1059480"/>
          </a:xfrm>
        </p:spPr>
        <p:txBody>
          <a:bodyPr>
            <a:normAutofit/>
          </a:bodyPr>
          <a:lstStyle/>
          <a:p>
            <a:pPr marL="0" indent="0" algn="ctr">
              <a:buNone/>
            </a:pPr>
            <a:r>
              <a:rPr lang="en-US" sz="3000" dirty="0"/>
              <a:t>Select week/s for time entry.</a:t>
            </a:r>
          </a:p>
        </p:txBody>
      </p:sp>
      <p:pic>
        <p:nvPicPr>
          <p:cNvPr id="4" name="Picture 3" descr="Graphical user interface, text, application, email&#10;&#10;Description automatically generated">
            <a:extLst>
              <a:ext uri="{FF2B5EF4-FFF2-40B4-BE49-F238E27FC236}">
                <a16:creationId xmlns:a16="http://schemas.microsoft.com/office/drawing/2014/main" id="{05223DF9-7ABF-4C4C-9433-74F038E3C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44" y="1313233"/>
            <a:ext cx="5476673" cy="5093056"/>
          </a:xfrm>
          <a:prstGeom prst="rect">
            <a:avLst/>
          </a:prstGeom>
        </p:spPr>
      </p:pic>
      <p:sp>
        <p:nvSpPr>
          <p:cNvPr id="3" name="Slide Number Placeholder 2">
            <a:extLst>
              <a:ext uri="{FF2B5EF4-FFF2-40B4-BE49-F238E27FC236}">
                <a16:creationId xmlns:a16="http://schemas.microsoft.com/office/drawing/2014/main" id="{083DD60E-BBB1-47D3-B170-37650DA2E3C1}"/>
              </a:ext>
            </a:extLst>
          </p:cNvPr>
          <p:cNvSpPr>
            <a:spLocks noGrp="1"/>
          </p:cNvSpPr>
          <p:nvPr>
            <p:ph type="sldNum" sz="quarter" idx="12"/>
          </p:nvPr>
        </p:nvSpPr>
        <p:spPr/>
        <p:txBody>
          <a:bodyPr/>
          <a:lstStyle/>
          <a:p>
            <a:fld id="{EBAF3BA5-E61B-466C-88C6-54624AAC556B}" type="slidenum">
              <a:rPr lang="en-US" smtClean="0"/>
              <a:t>13</a:t>
            </a:fld>
            <a:endParaRPr lang="en-US" dirty="0"/>
          </a:p>
        </p:txBody>
      </p:sp>
    </p:spTree>
    <p:extLst>
      <p:ext uri="{BB962C8B-B14F-4D97-AF65-F5344CB8AC3E}">
        <p14:creationId xmlns:p14="http://schemas.microsoft.com/office/powerpoint/2010/main" val="1304687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able&#10;&#10;Description automatically generated">
            <a:extLst>
              <a:ext uri="{FF2B5EF4-FFF2-40B4-BE49-F238E27FC236}">
                <a16:creationId xmlns:a16="http://schemas.microsoft.com/office/drawing/2014/main" id="{DACBBF14-885D-4A7D-808E-42B68C131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85" y="1636040"/>
            <a:ext cx="6841931" cy="4589662"/>
          </a:xfrm>
          <a:prstGeom prst="rect">
            <a:avLst/>
          </a:prstGeom>
        </p:spPr>
      </p:pic>
      <p:sp>
        <p:nvSpPr>
          <p:cNvPr id="9" name="Rectangle 8">
            <a:extLst>
              <a:ext uri="{FF2B5EF4-FFF2-40B4-BE49-F238E27FC236}">
                <a16:creationId xmlns:a16="http://schemas.microsoft.com/office/drawing/2014/main" id="{944A459A-2845-4F03-A2E1-8A0074909CB8}"/>
              </a:ext>
            </a:extLst>
          </p:cNvPr>
          <p:cNvSpPr/>
          <p:nvPr/>
        </p:nvSpPr>
        <p:spPr>
          <a:xfrm>
            <a:off x="7153216" y="1636040"/>
            <a:ext cx="1893803" cy="2285241"/>
          </a:xfrm>
          <a:prstGeom prst="rect">
            <a:avLst/>
          </a:prstGeom>
          <a:noFill/>
        </p:spPr>
        <p:txBody>
          <a:bodyPr wrap="square" lIns="68580" tIns="34290" rIns="68580" bIns="34290">
            <a:spAutoFit/>
          </a:bodyPr>
          <a:lstStyle/>
          <a:p>
            <a:pPr algn="ctr"/>
            <a:r>
              <a:rPr lang="en-US" sz="2400" b="1" spc="38" dirty="0">
                <a:ln w="0"/>
                <a:effectLst>
                  <a:innerShdw blurRad="63500" dist="50800" dir="13500000">
                    <a:srgbClr val="000000">
                      <a:alpha val="50000"/>
                    </a:srgbClr>
                  </a:innerShdw>
                </a:effectLst>
              </a:rPr>
              <a:t>Click The dates you want to enter the same time per day.</a:t>
            </a:r>
          </a:p>
        </p:txBody>
      </p:sp>
      <p:sp>
        <p:nvSpPr>
          <p:cNvPr id="2" name="Slide Number Placeholder 1">
            <a:extLst>
              <a:ext uri="{FF2B5EF4-FFF2-40B4-BE49-F238E27FC236}">
                <a16:creationId xmlns:a16="http://schemas.microsoft.com/office/drawing/2014/main" id="{28FF4FAA-1761-4256-8E50-A70E74D2823B}"/>
              </a:ext>
            </a:extLst>
          </p:cNvPr>
          <p:cNvSpPr>
            <a:spLocks noGrp="1"/>
          </p:cNvSpPr>
          <p:nvPr>
            <p:ph type="sldNum" sz="quarter" idx="12"/>
          </p:nvPr>
        </p:nvSpPr>
        <p:spPr/>
        <p:txBody>
          <a:bodyPr/>
          <a:lstStyle/>
          <a:p>
            <a:fld id="{EBAF3BA5-E61B-466C-88C6-54624AAC556B}" type="slidenum">
              <a:rPr lang="en-US" smtClean="0"/>
              <a:t>14</a:t>
            </a:fld>
            <a:endParaRPr lang="en-US" dirty="0"/>
          </a:p>
        </p:txBody>
      </p:sp>
    </p:spTree>
    <p:extLst>
      <p:ext uri="{BB962C8B-B14F-4D97-AF65-F5344CB8AC3E}">
        <p14:creationId xmlns:p14="http://schemas.microsoft.com/office/powerpoint/2010/main" val="1253482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3A08B1B-40E4-4756-9DDC-D0890567165E}"/>
              </a:ext>
            </a:extLst>
          </p:cNvPr>
          <p:cNvSpPr txBox="1"/>
          <p:nvPr/>
        </p:nvSpPr>
        <p:spPr>
          <a:xfrm>
            <a:off x="179975" y="4696239"/>
            <a:ext cx="8705608" cy="923330"/>
          </a:xfrm>
          <a:prstGeom prst="rect">
            <a:avLst/>
          </a:prstGeom>
          <a:noFill/>
        </p:spPr>
        <p:txBody>
          <a:bodyPr wrap="square" rtlCol="0">
            <a:spAutoFit/>
          </a:bodyPr>
          <a:lstStyle/>
          <a:p>
            <a:pPr algn="ctr"/>
            <a:r>
              <a:rPr lang="en-US" sz="2700" dirty="0"/>
              <a:t> Enter arrival and leave time at lunch.</a:t>
            </a:r>
          </a:p>
          <a:p>
            <a:pPr algn="ctr"/>
            <a:r>
              <a:rPr lang="en-US" sz="2700" dirty="0"/>
              <a:t>You will do another entry from lunch to end of shift.</a:t>
            </a:r>
          </a:p>
        </p:txBody>
      </p:sp>
      <p:pic>
        <p:nvPicPr>
          <p:cNvPr id="3" name="Picture 2" descr="Graphical user interface, application, table&#10;&#10;Description automatically generated">
            <a:extLst>
              <a:ext uri="{FF2B5EF4-FFF2-40B4-BE49-F238E27FC236}">
                <a16:creationId xmlns:a16="http://schemas.microsoft.com/office/drawing/2014/main" id="{22D8B099-D7FA-4251-BED6-BBCCEF356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213" y="1167319"/>
            <a:ext cx="5196014" cy="3528920"/>
          </a:xfrm>
          <a:prstGeom prst="rect">
            <a:avLst/>
          </a:prstGeom>
        </p:spPr>
      </p:pic>
      <p:sp>
        <p:nvSpPr>
          <p:cNvPr id="2" name="Slide Number Placeholder 1">
            <a:extLst>
              <a:ext uri="{FF2B5EF4-FFF2-40B4-BE49-F238E27FC236}">
                <a16:creationId xmlns:a16="http://schemas.microsoft.com/office/drawing/2014/main" id="{E5982A97-8302-4EC9-B062-302EF90ECD20}"/>
              </a:ext>
            </a:extLst>
          </p:cNvPr>
          <p:cNvSpPr>
            <a:spLocks noGrp="1"/>
          </p:cNvSpPr>
          <p:nvPr>
            <p:ph type="sldNum" sz="quarter" idx="12"/>
          </p:nvPr>
        </p:nvSpPr>
        <p:spPr/>
        <p:txBody>
          <a:bodyPr/>
          <a:lstStyle/>
          <a:p>
            <a:fld id="{EBAF3BA5-E61B-466C-88C6-54624AAC556B}" type="slidenum">
              <a:rPr lang="en-US" smtClean="0"/>
              <a:t>15</a:t>
            </a:fld>
            <a:endParaRPr lang="en-US" dirty="0"/>
          </a:p>
        </p:txBody>
      </p:sp>
    </p:spTree>
    <p:extLst>
      <p:ext uri="{BB962C8B-B14F-4D97-AF65-F5344CB8AC3E}">
        <p14:creationId xmlns:p14="http://schemas.microsoft.com/office/powerpoint/2010/main" val="2310555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FBF3-C8A0-4E6F-97EC-930C64B2502E}"/>
              </a:ext>
            </a:extLst>
          </p:cNvPr>
          <p:cNvSpPr>
            <a:spLocks noGrp="1"/>
          </p:cNvSpPr>
          <p:nvPr>
            <p:ph type="title"/>
          </p:nvPr>
        </p:nvSpPr>
        <p:spPr/>
        <p:txBody>
          <a:bodyPr/>
          <a:lstStyle/>
          <a:p>
            <a:r>
              <a:rPr lang="en-US" dirty="0"/>
              <a:t>Timesheet entry </a:t>
            </a:r>
          </a:p>
        </p:txBody>
      </p:sp>
      <p:pic>
        <p:nvPicPr>
          <p:cNvPr id="8" name="Picture Placeholder 7" descr="A screenshot of a cell phone&#10;&#10;Description generated with very high confidence">
            <a:extLst>
              <a:ext uri="{FF2B5EF4-FFF2-40B4-BE49-F238E27FC236}">
                <a16:creationId xmlns:a16="http://schemas.microsoft.com/office/drawing/2014/main" id="{D7B6CFA0-864A-4434-B90F-0FFE6EA7CFC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942" b="9942"/>
          <a:stretch>
            <a:fillRect/>
          </a:stretch>
        </p:blipFill>
        <p:spPr/>
      </p:pic>
      <p:sp>
        <p:nvSpPr>
          <p:cNvPr id="4" name="Text Placeholder 3">
            <a:extLst>
              <a:ext uri="{FF2B5EF4-FFF2-40B4-BE49-F238E27FC236}">
                <a16:creationId xmlns:a16="http://schemas.microsoft.com/office/drawing/2014/main" id="{7DE38115-8E85-401B-9259-0BE79668E35F}"/>
              </a:ext>
            </a:extLst>
          </p:cNvPr>
          <p:cNvSpPr>
            <a:spLocks noGrp="1"/>
          </p:cNvSpPr>
          <p:nvPr>
            <p:ph type="body" sz="half" idx="2"/>
          </p:nvPr>
        </p:nvSpPr>
        <p:spPr>
          <a:xfrm>
            <a:off x="5803260" y="1741252"/>
            <a:ext cx="3052505" cy="2465486"/>
          </a:xfrm>
        </p:spPr>
        <p:txBody>
          <a:bodyPr>
            <a:noAutofit/>
          </a:bodyPr>
          <a:lstStyle/>
          <a:p>
            <a:pPr algn="ctr"/>
            <a:r>
              <a:rPr lang="en-US" sz="2700" dirty="0"/>
              <a:t>*Select “Att./Absence Type”</a:t>
            </a:r>
          </a:p>
          <a:p>
            <a:pPr algn="ctr"/>
            <a:r>
              <a:rPr lang="en-US" sz="2700" dirty="0"/>
              <a:t>*Select “Attendance Hours Worked”</a:t>
            </a:r>
          </a:p>
          <a:p>
            <a:pPr algn="ctr"/>
            <a:r>
              <a:rPr lang="en-US" sz="2700" dirty="0"/>
              <a:t>*Select “Submit”</a:t>
            </a:r>
          </a:p>
        </p:txBody>
      </p:sp>
      <p:sp>
        <p:nvSpPr>
          <p:cNvPr id="3" name="Slide Number Placeholder 2">
            <a:extLst>
              <a:ext uri="{FF2B5EF4-FFF2-40B4-BE49-F238E27FC236}">
                <a16:creationId xmlns:a16="http://schemas.microsoft.com/office/drawing/2014/main" id="{1247D7C3-0B10-4524-B001-AA9D89BBA15F}"/>
              </a:ext>
            </a:extLst>
          </p:cNvPr>
          <p:cNvSpPr>
            <a:spLocks noGrp="1"/>
          </p:cNvSpPr>
          <p:nvPr>
            <p:ph type="sldNum" sz="quarter" idx="12"/>
          </p:nvPr>
        </p:nvSpPr>
        <p:spPr/>
        <p:txBody>
          <a:bodyPr/>
          <a:lstStyle/>
          <a:p>
            <a:fld id="{EBAF3BA5-E61B-466C-88C6-54624AAC556B}" type="slidenum">
              <a:rPr lang="en-US" smtClean="0"/>
              <a:t>16</a:t>
            </a:fld>
            <a:endParaRPr lang="en-US" dirty="0"/>
          </a:p>
        </p:txBody>
      </p:sp>
      <p:pic>
        <p:nvPicPr>
          <p:cNvPr id="6" name="Picture 5">
            <a:extLst>
              <a:ext uri="{FF2B5EF4-FFF2-40B4-BE49-F238E27FC236}">
                <a16:creationId xmlns:a16="http://schemas.microsoft.com/office/drawing/2014/main" id="{99ADF46F-18A1-5545-0D14-AB3F6861E911}"/>
              </a:ext>
            </a:extLst>
          </p:cNvPr>
          <p:cNvPicPr>
            <a:picLocks noChangeAspect="1"/>
          </p:cNvPicPr>
          <p:nvPr/>
        </p:nvPicPr>
        <p:blipFill>
          <a:blip r:embed="rId3"/>
          <a:stretch>
            <a:fillRect/>
          </a:stretch>
        </p:blipFill>
        <p:spPr>
          <a:xfrm>
            <a:off x="496111" y="1183650"/>
            <a:ext cx="5307149" cy="2152937"/>
          </a:xfrm>
          <a:prstGeom prst="rect">
            <a:avLst/>
          </a:prstGeom>
        </p:spPr>
      </p:pic>
      <p:pic>
        <p:nvPicPr>
          <p:cNvPr id="9" name="Picture 8">
            <a:extLst>
              <a:ext uri="{FF2B5EF4-FFF2-40B4-BE49-F238E27FC236}">
                <a16:creationId xmlns:a16="http://schemas.microsoft.com/office/drawing/2014/main" id="{F34E5FDE-911D-DCE9-DB6D-2C2C752A6598}"/>
              </a:ext>
            </a:extLst>
          </p:cNvPr>
          <p:cNvPicPr>
            <a:picLocks noChangeAspect="1"/>
          </p:cNvPicPr>
          <p:nvPr/>
        </p:nvPicPr>
        <p:blipFill>
          <a:blip r:embed="rId4"/>
          <a:stretch>
            <a:fillRect/>
          </a:stretch>
        </p:blipFill>
        <p:spPr>
          <a:xfrm>
            <a:off x="627459" y="3521414"/>
            <a:ext cx="3639058" cy="2996118"/>
          </a:xfrm>
          <a:prstGeom prst="rect">
            <a:avLst/>
          </a:prstGeom>
        </p:spPr>
      </p:pic>
    </p:spTree>
    <p:extLst>
      <p:ext uri="{BB962C8B-B14F-4D97-AF65-F5344CB8AC3E}">
        <p14:creationId xmlns:p14="http://schemas.microsoft.com/office/powerpoint/2010/main" val="980927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4E43-DA1D-4FD4-A42C-DA6299EC4B91}"/>
              </a:ext>
            </a:extLst>
          </p:cNvPr>
          <p:cNvSpPr>
            <a:spLocks noGrp="1"/>
          </p:cNvSpPr>
          <p:nvPr>
            <p:ph type="ctrTitle"/>
          </p:nvPr>
        </p:nvSpPr>
        <p:spPr>
          <a:xfrm>
            <a:off x="1143000" y="1277788"/>
            <a:ext cx="6858000" cy="659921"/>
          </a:xfrm>
        </p:spPr>
        <p:txBody>
          <a:bodyPr>
            <a:normAutofit fontScale="90000"/>
          </a:bodyPr>
          <a:lstStyle/>
          <a:p>
            <a:r>
              <a:rPr lang="en-US" dirty="0"/>
              <a:t>Night/overnight shifts</a:t>
            </a:r>
          </a:p>
        </p:txBody>
      </p:sp>
      <p:sp>
        <p:nvSpPr>
          <p:cNvPr id="3" name="Subtitle 2">
            <a:extLst>
              <a:ext uri="{FF2B5EF4-FFF2-40B4-BE49-F238E27FC236}">
                <a16:creationId xmlns:a16="http://schemas.microsoft.com/office/drawing/2014/main" id="{1B419031-85A4-488E-97B0-EA29F8F13704}"/>
              </a:ext>
            </a:extLst>
          </p:cNvPr>
          <p:cNvSpPr>
            <a:spLocks noGrp="1"/>
          </p:cNvSpPr>
          <p:nvPr>
            <p:ph type="subTitle" idx="1"/>
          </p:nvPr>
        </p:nvSpPr>
        <p:spPr>
          <a:xfrm>
            <a:off x="1101027" y="1982997"/>
            <a:ext cx="6858000" cy="3338033"/>
          </a:xfrm>
        </p:spPr>
        <p:txBody>
          <a:bodyPr>
            <a:noAutofit/>
          </a:bodyPr>
          <a:lstStyle/>
          <a:p>
            <a:r>
              <a:rPr lang="en-US" sz="2100" dirty="0"/>
              <a:t>If your shift requires you to start at midnight, you </a:t>
            </a:r>
            <a:r>
              <a:rPr lang="en-US" sz="2100" b="1" i="1" u="sng" dirty="0"/>
              <a:t>MUST</a:t>
            </a:r>
            <a:r>
              <a:rPr lang="en-US" sz="2100" dirty="0"/>
              <a:t> enter your time starting at “</a:t>
            </a:r>
            <a:r>
              <a:rPr lang="en-US" sz="2100" dirty="0">
                <a:latin typeface="Arial" panose="020B0604020202020204" pitchFamily="34" charset="0"/>
                <a:cs typeface="Arial" panose="020B0604020202020204" pitchFamily="34" charset="0"/>
              </a:rPr>
              <a:t>23:59</a:t>
            </a:r>
            <a:r>
              <a:rPr lang="en-US" sz="2100" dirty="0"/>
              <a:t>”. If you do not “break the midnight plane”, you </a:t>
            </a:r>
            <a:r>
              <a:rPr lang="en-US" sz="2100" b="1" i="1" u="sng" dirty="0"/>
              <a:t>WILL NOT </a:t>
            </a:r>
            <a:r>
              <a:rPr lang="en-US" sz="2100" dirty="0"/>
              <a:t>receive the correct shift differential. You can still run your time straight through, but the shift </a:t>
            </a:r>
            <a:r>
              <a:rPr lang="en-US" sz="2100" b="1" i="1" u="sng" dirty="0"/>
              <a:t>MUST</a:t>
            </a:r>
            <a:r>
              <a:rPr lang="en-US" sz="2100" dirty="0"/>
              <a:t> reflect it was started prior to </a:t>
            </a:r>
            <a:r>
              <a:rPr lang="en-US" sz="2100" dirty="0">
                <a:latin typeface="Arial" panose="020B0604020202020204" pitchFamily="34" charset="0"/>
                <a:cs typeface="Arial" panose="020B0604020202020204" pitchFamily="34" charset="0"/>
              </a:rPr>
              <a:t>00:00</a:t>
            </a:r>
            <a:r>
              <a:rPr lang="en-US" sz="2100" dirty="0"/>
              <a:t>.</a:t>
            </a:r>
          </a:p>
        </p:txBody>
      </p:sp>
      <p:sp>
        <p:nvSpPr>
          <p:cNvPr id="4" name="Slide Number Placeholder 3">
            <a:extLst>
              <a:ext uri="{FF2B5EF4-FFF2-40B4-BE49-F238E27FC236}">
                <a16:creationId xmlns:a16="http://schemas.microsoft.com/office/drawing/2014/main" id="{6B4909F2-6FED-4B97-90A2-1288CFC8A45C}"/>
              </a:ext>
            </a:extLst>
          </p:cNvPr>
          <p:cNvSpPr>
            <a:spLocks noGrp="1"/>
          </p:cNvSpPr>
          <p:nvPr>
            <p:ph type="sldNum" sz="quarter" idx="12"/>
          </p:nvPr>
        </p:nvSpPr>
        <p:spPr/>
        <p:txBody>
          <a:bodyPr/>
          <a:lstStyle/>
          <a:p>
            <a:fld id="{EBAF3BA5-E61B-466C-88C6-54624AAC556B}" type="slidenum">
              <a:rPr lang="en-US" smtClean="0"/>
              <a:t>17</a:t>
            </a:fld>
            <a:endParaRPr lang="en-US" dirty="0"/>
          </a:p>
        </p:txBody>
      </p:sp>
    </p:spTree>
    <p:extLst>
      <p:ext uri="{BB962C8B-B14F-4D97-AF65-F5344CB8AC3E}">
        <p14:creationId xmlns:p14="http://schemas.microsoft.com/office/powerpoint/2010/main" val="2153567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795C-3A76-AF7F-88CD-2CD52E9988D9}"/>
              </a:ext>
            </a:extLst>
          </p:cNvPr>
          <p:cNvSpPr>
            <a:spLocks noGrp="1"/>
          </p:cNvSpPr>
          <p:nvPr>
            <p:ph type="ctrTitle"/>
          </p:nvPr>
        </p:nvSpPr>
        <p:spPr>
          <a:xfrm>
            <a:off x="1143000" y="1122363"/>
            <a:ext cx="6858000" cy="813441"/>
          </a:xfrm>
        </p:spPr>
        <p:txBody>
          <a:bodyPr/>
          <a:lstStyle/>
          <a:p>
            <a:r>
              <a:rPr lang="en-US" sz="1800" b="1" u="sng" dirty="0"/>
              <a:t>It does not matter if you work days or nights</a:t>
            </a:r>
            <a:r>
              <a:rPr lang="en-US" sz="1800" u="sng" dirty="0"/>
              <a:t>. </a:t>
            </a:r>
          </a:p>
        </p:txBody>
      </p:sp>
      <p:sp>
        <p:nvSpPr>
          <p:cNvPr id="3" name="Subtitle 2">
            <a:extLst>
              <a:ext uri="{FF2B5EF4-FFF2-40B4-BE49-F238E27FC236}">
                <a16:creationId xmlns:a16="http://schemas.microsoft.com/office/drawing/2014/main" id="{12F1BA16-2E23-42ED-5B0C-5E3BD77800D9}"/>
              </a:ext>
            </a:extLst>
          </p:cNvPr>
          <p:cNvSpPr>
            <a:spLocks noGrp="1"/>
          </p:cNvSpPr>
          <p:nvPr>
            <p:ph type="subTitle" idx="1"/>
          </p:nvPr>
        </p:nvSpPr>
        <p:spPr>
          <a:xfrm>
            <a:off x="1143000" y="2821021"/>
            <a:ext cx="6858000" cy="2436779"/>
          </a:xfrm>
        </p:spPr>
        <p:txBody>
          <a:bodyPr/>
          <a:lstStyle/>
          <a:p>
            <a:pPr marL="285750" indent="-285750" algn="l">
              <a:buFont typeface="Arial" panose="020B0604020202020204" pitchFamily="34" charset="0"/>
              <a:buChar char="•"/>
            </a:pPr>
            <a:r>
              <a:rPr lang="en-US" b="1" dirty="0"/>
              <a:t>RUN YOUR TIME THROUGH FROM BEGINNING TO THE END.  YOU DO NOT NEED TO SEPARATE YOUR TIMESHEET INTO DIFFERENT DAYS.</a:t>
            </a:r>
          </a:p>
          <a:p>
            <a:pPr algn="l"/>
            <a:endParaRPr lang="en-US" b="1" dirty="0"/>
          </a:p>
          <a:p>
            <a:pPr marL="285750" indent="-285750" algn="l">
              <a:buFont typeface="Arial" panose="020B0604020202020204" pitchFamily="34" charset="0"/>
              <a:buChar char="•"/>
            </a:pPr>
            <a:r>
              <a:rPr lang="en-US" b="1" dirty="0"/>
              <a:t>IF YOU WORK NIGHTS, YOUR TIME SHOULD REFLECT “23:00-07:00” TO BREAK THE MIDNIGHT PLANE.</a:t>
            </a:r>
          </a:p>
          <a:p>
            <a:pPr marL="285750" indent="-285750" algn="l">
              <a:buFont typeface="Arial" panose="020B0604020202020204" pitchFamily="34" charset="0"/>
              <a:buChar char="•"/>
            </a:pPr>
            <a:endParaRPr lang="en-US" b="1" dirty="0"/>
          </a:p>
          <a:p>
            <a:pPr marL="285750" indent="-285750" algn="l">
              <a:buFont typeface="Arial" panose="020B0604020202020204" pitchFamily="34" charset="0"/>
              <a:buChar char="•"/>
            </a:pPr>
            <a:r>
              <a:rPr lang="en-US" b="1" dirty="0"/>
              <a:t>YOU CAN STILL RUN YOUR TIME THROUGH TO SUNDAY MORNING.  AS LONG AS YOU BEGIN YOUR SATURDAY AT 23:59, THE TIME SHOULD ATTACH ITSELF TO SATURDAY. </a:t>
            </a:r>
          </a:p>
        </p:txBody>
      </p:sp>
      <p:sp>
        <p:nvSpPr>
          <p:cNvPr id="4" name="Slide Number Placeholder 3">
            <a:extLst>
              <a:ext uri="{FF2B5EF4-FFF2-40B4-BE49-F238E27FC236}">
                <a16:creationId xmlns:a16="http://schemas.microsoft.com/office/drawing/2014/main" id="{552AB123-2293-D652-5709-72B9A3F2077E}"/>
              </a:ext>
            </a:extLst>
          </p:cNvPr>
          <p:cNvSpPr>
            <a:spLocks noGrp="1"/>
          </p:cNvSpPr>
          <p:nvPr>
            <p:ph type="sldNum" sz="quarter" idx="12"/>
          </p:nvPr>
        </p:nvSpPr>
        <p:spPr/>
        <p:txBody>
          <a:bodyPr/>
          <a:lstStyle/>
          <a:p>
            <a:fld id="{D8A602CB-F452-48DA-8326-C23C28DF43AA}" type="slidenum">
              <a:rPr lang="en-US" smtClean="0"/>
              <a:t>18</a:t>
            </a:fld>
            <a:endParaRPr lang="en-US"/>
          </a:p>
        </p:txBody>
      </p:sp>
    </p:spTree>
    <p:extLst>
      <p:ext uri="{BB962C8B-B14F-4D97-AF65-F5344CB8AC3E}">
        <p14:creationId xmlns:p14="http://schemas.microsoft.com/office/powerpoint/2010/main" val="17252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5CB8-7443-7F64-A200-60E14983744F}"/>
              </a:ext>
            </a:extLst>
          </p:cNvPr>
          <p:cNvSpPr>
            <a:spLocks noGrp="1"/>
          </p:cNvSpPr>
          <p:nvPr>
            <p:ph type="ctrTitle"/>
          </p:nvPr>
        </p:nvSpPr>
        <p:spPr>
          <a:xfrm>
            <a:off x="1143000" y="1070043"/>
            <a:ext cx="6858000" cy="530157"/>
          </a:xfrm>
        </p:spPr>
        <p:txBody>
          <a:bodyPr/>
          <a:lstStyle/>
          <a:p>
            <a:r>
              <a:rPr lang="en-US" sz="2400" dirty="0"/>
              <a:t>TIMESHEETS ARE DUE EACH WEDNESDAY!</a:t>
            </a:r>
          </a:p>
        </p:txBody>
      </p:sp>
      <p:sp>
        <p:nvSpPr>
          <p:cNvPr id="3" name="Subtitle 2">
            <a:extLst>
              <a:ext uri="{FF2B5EF4-FFF2-40B4-BE49-F238E27FC236}">
                <a16:creationId xmlns:a16="http://schemas.microsoft.com/office/drawing/2014/main" id="{16489F63-14A0-CD7F-B529-1DEB12E330B5}"/>
              </a:ext>
            </a:extLst>
          </p:cNvPr>
          <p:cNvSpPr>
            <a:spLocks noGrp="1"/>
          </p:cNvSpPr>
          <p:nvPr>
            <p:ph type="subTitle" idx="1"/>
          </p:nvPr>
        </p:nvSpPr>
        <p:spPr>
          <a:xfrm>
            <a:off x="933855" y="2626468"/>
            <a:ext cx="7626485" cy="2631332"/>
          </a:xfrm>
        </p:spPr>
        <p:txBody>
          <a:bodyPr/>
          <a:lstStyle/>
          <a:p>
            <a:pPr algn="just"/>
            <a:r>
              <a:rPr lang="en-US" dirty="0"/>
              <a:t>HR </a:t>
            </a:r>
            <a:r>
              <a:rPr lang="en-US" sz="1800" dirty="0"/>
              <a:t>PAYROLL OR YOUR SUPERVISOR WILL CONTACT YOU TO ADVISE YOU OF THE CHANGES THAT NEED TO BE MADE.</a:t>
            </a:r>
          </a:p>
          <a:p>
            <a:pPr algn="just"/>
            <a:endParaRPr lang="en-US" sz="1400" dirty="0"/>
          </a:p>
          <a:p>
            <a:pPr algn="just"/>
            <a:r>
              <a:rPr lang="en-US" sz="1800" dirty="0"/>
              <a:t>ON THE MONDAY BEFORE PAYDAY, LOOK AT YOUR PAY STUB, IT IS UNDER “My Paystubs” TILE FROM THE HOME PAGE. IF IT DOESN’T LOOK CORRECT, CALL YOUR HR  PAYROLL CONTACT.</a:t>
            </a:r>
          </a:p>
          <a:p>
            <a:pPr algn="just"/>
            <a:endParaRPr lang="en-US" dirty="0"/>
          </a:p>
        </p:txBody>
      </p:sp>
      <p:sp>
        <p:nvSpPr>
          <p:cNvPr id="4" name="Slide Number Placeholder 3">
            <a:extLst>
              <a:ext uri="{FF2B5EF4-FFF2-40B4-BE49-F238E27FC236}">
                <a16:creationId xmlns:a16="http://schemas.microsoft.com/office/drawing/2014/main" id="{582F7551-3F01-FD21-6AE1-E3A7787B0959}"/>
              </a:ext>
            </a:extLst>
          </p:cNvPr>
          <p:cNvSpPr>
            <a:spLocks noGrp="1"/>
          </p:cNvSpPr>
          <p:nvPr>
            <p:ph type="sldNum" sz="quarter" idx="12"/>
          </p:nvPr>
        </p:nvSpPr>
        <p:spPr/>
        <p:txBody>
          <a:bodyPr/>
          <a:lstStyle/>
          <a:p>
            <a:fld id="{D8A602CB-F452-48DA-8326-C23C28DF43AA}" type="slidenum">
              <a:rPr lang="en-US" smtClean="0"/>
              <a:t>19</a:t>
            </a:fld>
            <a:endParaRPr lang="en-US"/>
          </a:p>
        </p:txBody>
      </p:sp>
    </p:spTree>
    <p:extLst>
      <p:ext uri="{BB962C8B-B14F-4D97-AF65-F5344CB8AC3E}">
        <p14:creationId xmlns:p14="http://schemas.microsoft.com/office/powerpoint/2010/main" val="426038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1D3268-4CD4-7C32-642B-1A236C26D54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1207531"/>
            <a:ext cx="7543800" cy="4524315"/>
          </a:xfrm>
          <a:prstGeom prst="rect">
            <a:avLst/>
          </a:prstGeom>
        </p:spPr>
        <p:txBody>
          <a:bodyPr wrap="square" lIns="91440" tIns="45720" rIns="91440" bIns="45720" anchor="t">
            <a:spAutoFit/>
          </a:bodyPr>
          <a:lstStyle/>
          <a:p>
            <a:pPr algn="ctr"/>
            <a:r>
              <a:rPr lang="en-US" dirty="0">
                <a:latin typeface="+mj-lt"/>
                <a:cs typeface="Arial"/>
              </a:rPr>
              <a:t>HR PAYROLL </a:t>
            </a:r>
          </a:p>
          <a:p>
            <a:pPr algn="ctr"/>
            <a:endParaRPr lang="en-US" dirty="0">
              <a:latin typeface="+mj-lt"/>
              <a:cs typeface="Arial"/>
            </a:endParaRPr>
          </a:p>
          <a:p>
            <a:r>
              <a:rPr lang="en-US" dirty="0">
                <a:latin typeface="+mj-lt"/>
                <a:cs typeface="Arial"/>
              </a:rPr>
              <a:t>MONICA HOLLINGSHEAD</a:t>
            </a:r>
          </a:p>
          <a:p>
            <a:r>
              <a:rPr lang="en-US" dirty="0">
                <a:latin typeface="+mj-lt"/>
                <a:cs typeface="Arial"/>
              </a:rPr>
              <a:t>HR PROGRAM REPRESENTATIVE</a:t>
            </a:r>
          </a:p>
          <a:p>
            <a:r>
              <a:rPr lang="en-US" dirty="0">
                <a:latin typeface="+mj-lt"/>
                <a:cs typeface="Arial"/>
                <a:hlinkClick r:id="rId3"/>
              </a:rPr>
              <a:t>MONICA.HOLLINGSHEAD@ARKANSAS.GOV</a:t>
            </a:r>
            <a:endParaRPr lang="en-US" dirty="0">
              <a:latin typeface="+mj-lt"/>
              <a:cs typeface="Arial"/>
            </a:endParaRPr>
          </a:p>
          <a:p>
            <a:r>
              <a:rPr lang="en-US" dirty="0">
                <a:latin typeface="+mj-lt"/>
                <a:cs typeface="Arial"/>
              </a:rPr>
              <a:t>501-435-2457</a:t>
            </a:r>
          </a:p>
          <a:p>
            <a:endParaRPr lang="en-US" dirty="0">
              <a:latin typeface="+mj-lt"/>
              <a:cs typeface="Arial"/>
            </a:endParaRPr>
          </a:p>
          <a:p>
            <a:r>
              <a:rPr lang="en-US" dirty="0">
                <a:latin typeface="+mj-lt"/>
                <a:cs typeface="Arial"/>
              </a:rPr>
              <a:t>MARK SHUFFIELD</a:t>
            </a:r>
          </a:p>
          <a:p>
            <a:r>
              <a:rPr lang="en-US" dirty="0">
                <a:latin typeface="+mj-lt"/>
                <a:cs typeface="Arial"/>
              </a:rPr>
              <a:t>PAYROLL SERVICES SPECIALIST</a:t>
            </a:r>
          </a:p>
          <a:p>
            <a:r>
              <a:rPr lang="en-US" dirty="0">
                <a:latin typeface="+mj-lt"/>
                <a:cs typeface="Arial"/>
                <a:hlinkClick r:id="rId4"/>
              </a:rPr>
              <a:t>MARK.SHUFFIELD@ARKANSAS.GOV</a:t>
            </a:r>
            <a:endParaRPr lang="en-US" dirty="0">
              <a:latin typeface="+mj-lt"/>
              <a:cs typeface="Arial"/>
            </a:endParaRPr>
          </a:p>
          <a:p>
            <a:r>
              <a:rPr lang="en-US" dirty="0">
                <a:latin typeface="+mj-lt"/>
                <a:cs typeface="Arial"/>
              </a:rPr>
              <a:t>501-435-2416</a:t>
            </a:r>
          </a:p>
          <a:p>
            <a:endParaRPr lang="en-US" dirty="0">
              <a:latin typeface="+mj-lt"/>
              <a:cs typeface="Arial"/>
            </a:endParaRPr>
          </a:p>
          <a:p>
            <a:r>
              <a:rPr lang="en-US" dirty="0">
                <a:latin typeface="+mj-lt"/>
                <a:cs typeface="Arial"/>
              </a:rPr>
              <a:t>MICHELLE YOUNG-HOBBS</a:t>
            </a:r>
          </a:p>
          <a:p>
            <a:r>
              <a:rPr lang="en-US" dirty="0">
                <a:latin typeface="+mj-lt"/>
                <a:cs typeface="Arial"/>
              </a:rPr>
              <a:t>DOM CHIEF OF HUMAN RESOURCES</a:t>
            </a:r>
          </a:p>
          <a:p>
            <a:r>
              <a:rPr lang="en-US" dirty="0">
                <a:latin typeface="+mj-lt"/>
                <a:cs typeface="Arial"/>
                <a:hlinkClick r:id="rId5"/>
              </a:rPr>
              <a:t>MICHELLE.YOUNGHOBBS@ARKANSAS.GOV</a:t>
            </a:r>
            <a:endParaRPr lang="en-US" dirty="0">
              <a:latin typeface="+mj-lt"/>
              <a:cs typeface="Arial"/>
            </a:endParaRPr>
          </a:p>
          <a:p>
            <a:r>
              <a:rPr lang="en-US" dirty="0">
                <a:latin typeface="+mj-lt"/>
                <a:cs typeface="Arial"/>
              </a:rPr>
              <a:t>501-435-2480</a:t>
            </a:r>
          </a:p>
        </p:txBody>
      </p:sp>
      <p:sp>
        <p:nvSpPr>
          <p:cNvPr id="9" name="TextBox 8"/>
          <p:cNvSpPr txBox="1"/>
          <p:nvPr/>
        </p:nvSpPr>
        <p:spPr>
          <a:xfrm>
            <a:off x="0" y="304800"/>
            <a:ext cx="9144000" cy="523220"/>
          </a:xfrm>
          <a:prstGeom prst="rect">
            <a:avLst/>
          </a:prstGeom>
          <a:noFill/>
        </p:spPr>
        <p:txBody>
          <a:bodyPr wrap="square" rtlCol="0">
            <a:spAutoFit/>
          </a:bodyPr>
          <a:lstStyle/>
          <a:p>
            <a:pPr algn="ctr"/>
            <a:r>
              <a:rPr lang="en-US" sz="2800" b="1" dirty="0">
                <a:latin typeface="+mn-lt"/>
              </a:rPr>
              <a:t>CONTACT INFORMATION</a:t>
            </a:r>
          </a:p>
        </p:txBody>
      </p:sp>
    </p:spTree>
    <p:extLst>
      <p:ext uri="{BB962C8B-B14F-4D97-AF65-F5344CB8AC3E}">
        <p14:creationId xmlns:p14="http://schemas.microsoft.com/office/powerpoint/2010/main" val="230775302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82D-BE2B-4A7D-AB5B-12F4D1092F80}"/>
              </a:ext>
            </a:extLst>
          </p:cNvPr>
          <p:cNvSpPr>
            <a:spLocks noGrp="1"/>
          </p:cNvSpPr>
          <p:nvPr>
            <p:ph type="title"/>
          </p:nvPr>
        </p:nvSpPr>
        <p:spPr>
          <a:xfrm>
            <a:off x="155571" y="2214996"/>
            <a:ext cx="8603674" cy="1043006"/>
          </a:xfrm>
        </p:spPr>
        <p:txBody>
          <a:bodyPr vert="horz" lIns="68580" tIns="34290" rIns="68580" bIns="34290" rtlCol="0" anchor="ctr">
            <a:normAutofit/>
          </a:bodyPr>
          <a:lstStyle/>
          <a:p>
            <a:r>
              <a:rPr lang="en-US" dirty="0">
                <a:solidFill>
                  <a:schemeClr val="bg2"/>
                </a:solidFill>
              </a:rPr>
              <a:t>LEAVE ENTRY</a:t>
            </a:r>
          </a:p>
        </p:txBody>
      </p:sp>
      <p:pic>
        <p:nvPicPr>
          <p:cNvPr id="4" name="Picture 3" descr="Table, calendar&#10;&#10;Description automatically generated">
            <a:extLst>
              <a:ext uri="{FF2B5EF4-FFF2-40B4-BE49-F238E27FC236}">
                <a16:creationId xmlns:a16="http://schemas.microsoft.com/office/drawing/2014/main" id="{6AE7ADF8-1888-4710-869F-2F96DE64A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2965050"/>
            <a:ext cx="9144000" cy="3447181"/>
          </a:xfrm>
          <a:prstGeom prst="rect">
            <a:avLst/>
          </a:prstGeom>
        </p:spPr>
      </p:pic>
      <p:sp>
        <p:nvSpPr>
          <p:cNvPr id="3" name="Slide Number Placeholder 2">
            <a:extLst>
              <a:ext uri="{FF2B5EF4-FFF2-40B4-BE49-F238E27FC236}">
                <a16:creationId xmlns:a16="http://schemas.microsoft.com/office/drawing/2014/main" id="{F9E377EB-E886-4B33-8F3B-9B4D4AA83303}"/>
              </a:ext>
            </a:extLst>
          </p:cNvPr>
          <p:cNvSpPr>
            <a:spLocks noGrp="1"/>
          </p:cNvSpPr>
          <p:nvPr>
            <p:ph type="sldNum" sz="quarter" idx="12"/>
          </p:nvPr>
        </p:nvSpPr>
        <p:spPr/>
        <p:txBody>
          <a:bodyPr/>
          <a:lstStyle/>
          <a:p>
            <a:fld id="{EBAF3BA5-E61B-466C-88C6-54624AAC556B}" type="slidenum">
              <a:rPr lang="en-US" smtClean="0"/>
              <a:t>20</a:t>
            </a:fld>
            <a:endParaRPr lang="en-US" dirty="0"/>
          </a:p>
        </p:txBody>
      </p:sp>
    </p:spTree>
    <p:extLst>
      <p:ext uri="{BB962C8B-B14F-4D97-AF65-F5344CB8AC3E}">
        <p14:creationId xmlns:p14="http://schemas.microsoft.com/office/powerpoint/2010/main" val="3609901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2BEA-20BB-4626-85DB-1980F89C140B}"/>
              </a:ext>
            </a:extLst>
          </p:cNvPr>
          <p:cNvSpPr>
            <a:spLocks noGrp="1"/>
          </p:cNvSpPr>
          <p:nvPr>
            <p:ph type="title"/>
          </p:nvPr>
        </p:nvSpPr>
        <p:spPr/>
        <p:txBody>
          <a:bodyPr>
            <a:normAutofit fontScale="90000"/>
          </a:bodyPr>
          <a:lstStyle/>
          <a:p>
            <a:r>
              <a:rPr lang="en-US" dirty="0"/>
              <a:t>LEAVE ENTRY</a:t>
            </a:r>
          </a:p>
        </p:txBody>
      </p:sp>
      <p:sp>
        <p:nvSpPr>
          <p:cNvPr id="10" name="Content Placeholder 9">
            <a:extLst>
              <a:ext uri="{FF2B5EF4-FFF2-40B4-BE49-F238E27FC236}">
                <a16:creationId xmlns:a16="http://schemas.microsoft.com/office/drawing/2014/main" id="{34A088E6-86BA-4698-A5B6-3014E76A9590}"/>
              </a:ext>
            </a:extLst>
          </p:cNvPr>
          <p:cNvSpPr>
            <a:spLocks noGrp="1"/>
          </p:cNvSpPr>
          <p:nvPr>
            <p:ph idx="1"/>
          </p:nvPr>
        </p:nvSpPr>
        <p:spPr>
          <a:xfrm>
            <a:off x="5715000" y="2642018"/>
            <a:ext cx="3349772" cy="3476511"/>
          </a:xfrm>
        </p:spPr>
        <p:txBody>
          <a:bodyPr>
            <a:noAutofit/>
          </a:bodyPr>
          <a:lstStyle/>
          <a:p>
            <a:pPr algn="ctr"/>
            <a:r>
              <a:rPr lang="en-US" sz="2400" dirty="0"/>
              <a:t>* Select “My Leave Requests”</a:t>
            </a:r>
          </a:p>
          <a:p>
            <a:pPr algn="ctr"/>
            <a:endParaRPr lang="en-US" sz="2400" dirty="0"/>
          </a:p>
          <a:p>
            <a:pPr algn="ctr"/>
            <a:r>
              <a:rPr lang="en-US" sz="2400" dirty="0"/>
              <a:t>*The “Available time” for each type of leave is reflected on the right-hand side of the screen.</a:t>
            </a:r>
          </a:p>
          <a:p>
            <a:pPr algn="ctr"/>
            <a:endParaRPr lang="en-US" sz="1800" dirty="0">
              <a:solidFill>
                <a:schemeClr val="bg1"/>
              </a:solidFill>
            </a:endParaRPr>
          </a:p>
          <a:p>
            <a:pPr marL="0" indent="0" algn="ctr">
              <a:buNone/>
            </a:pPr>
            <a:endParaRPr lang="en-US" sz="1800" b="1" dirty="0">
              <a:solidFill>
                <a:schemeClr val="bg1"/>
              </a:solidFill>
            </a:endParaRPr>
          </a:p>
        </p:txBody>
      </p:sp>
      <p:pic>
        <p:nvPicPr>
          <p:cNvPr id="4" name="Picture 3" descr="Graphical user interface&#10;&#10;Description automatically generated">
            <a:extLst>
              <a:ext uri="{FF2B5EF4-FFF2-40B4-BE49-F238E27FC236}">
                <a16:creationId xmlns:a16="http://schemas.microsoft.com/office/drawing/2014/main" id="{3263F9CB-190C-4391-88D9-85692E3C3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8" y="1352145"/>
            <a:ext cx="5364325" cy="4802288"/>
          </a:xfrm>
          <a:prstGeom prst="rect">
            <a:avLst/>
          </a:prstGeom>
        </p:spPr>
      </p:pic>
      <p:sp>
        <p:nvSpPr>
          <p:cNvPr id="3" name="Slide Number Placeholder 2">
            <a:extLst>
              <a:ext uri="{FF2B5EF4-FFF2-40B4-BE49-F238E27FC236}">
                <a16:creationId xmlns:a16="http://schemas.microsoft.com/office/drawing/2014/main" id="{E8841B8C-8EF8-4D71-BB1A-BD6D380F3420}"/>
              </a:ext>
            </a:extLst>
          </p:cNvPr>
          <p:cNvSpPr>
            <a:spLocks noGrp="1"/>
          </p:cNvSpPr>
          <p:nvPr>
            <p:ph type="sldNum" sz="quarter" idx="12"/>
          </p:nvPr>
        </p:nvSpPr>
        <p:spPr/>
        <p:txBody>
          <a:bodyPr/>
          <a:lstStyle/>
          <a:p>
            <a:fld id="{EBAF3BA5-E61B-466C-88C6-54624AAC556B}" type="slidenum">
              <a:rPr lang="en-US" smtClean="0"/>
              <a:t>21</a:t>
            </a:fld>
            <a:endParaRPr lang="en-US" dirty="0"/>
          </a:p>
        </p:txBody>
      </p:sp>
    </p:spTree>
    <p:extLst>
      <p:ext uri="{BB962C8B-B14F-4D97-AF65-F5344CB8AC3E}">
        <p14:creationId xmlns:p14="http://schemas.microsoft.com/office/powerpoint/2010/main" val="16886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8AFD-A904-48EE-B8B0-C06D041697DD}"/>
              </a:ext>
            </a:extLst>
          </p:cNvPr>
          <p:cNvSpPr>
            <a:spLocks noGrp="1"/>
          </p:cNvSpPr>
          <p:nvPr>
            <p:ph type="title"/>
          </p:nvPr>
        </p:nvSpPr>
        <p:spPr>
          <a:xfrm>
            <a:off x="775855" y="1070382"/>
            <a:ext cx="7464395" cy="1036804"/>
          </a:xfrm>
        </p:spPr>
        <p:txBody>
          <a:bodyPr/>
          <a:lstStyle/>
          <a:p>
            <a:r>
              <a:rPr lang="en-US" dirty="0"/>
              <a:t>Leave entry</a:t>
            </a:r>
          </a:p>
        </p:txBody>
      </p:sp>
      <p:pic>
        <p:nvPicPr>
          <p:cNvPr id="7" name="Picture Placeholder 6" descr="Graphical user interface&#10;&#10;Description automatically generated">
            <a:extLst>
              <a:ext uri="{FF2B5EF4-FFF2-40B4-BE49-F238E27FC236}">
                <a16:creationId xmlns:a16="http://schemas.microsoft.com/office/drawing/2014/main" id="{1D4ACF8C-DB30-4408-952E-83007DA1E35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223" b="17223"/>
          <a:stretch>
            <a:fillRect/>
          </a:stretch>
        </p:blipFill>
        <p:spPr>
          <a:xfrm>
            <a:off x="135376" y="2245843"/>
            <a:ext cx="5291744" cy="3565469"/>
          </a:xfrm>
        </p:spPr>
      </p:pic>
      <p:sp>
        <p:nvSpPr>
          <p:cNvPr id="4" name="Text Placeholder 3">
            <a:extLst>
              <a:ext uri="{FF2B5EF4-FFF2-40B4-BE49-F238E27FC236}">
                <a16:creationId xmlns:a16="http://schemas.microsoft.com/office/drawing/2014/main" id="{88787457-F2A5-4863-A52B-006CAE2947A9}"/>
              </a:ext>
            </a:extLst>
          </p:cNvPr>
          <p:cNvSpPr>
            <a:spLocks noGrp="1"/>
          </p:cNvSpPr>
          <p:nvPr>
            <p:ph type="body" sz="half" idx="2"/>
          </p:nvPr>
        </p:nvSpPr>
        <p:spPr>
          <a:xfrm>
            <a:off x="5843015" y="2222149"/>
            <a:ext cx="3216579" cy="4184140"/>
          </a:xfrm>
        </p:spPr>
        <p:txBody>
          <a:bodyPr>
            <a:normAutofit fontScale="92500" lnSpcReduction="10000"/>
          </a:bodyPr>
          <a:lstStyle/>
          <a:p>
            <a:pPr marL="342900" indent="-342900" algn="just">
              <a:buFont typeface="Arial" panose="020B0604020202020204" pitchFamily="34" charset="0"/>
              <a:buChar char="•"/>
            </a:pPr>
            <a:r>
              <a:rPr lang="en-US" sz="2400" dirty="0"/>
              <a:t>Select the type of leave.</a:t>
            </a:r>
          </a:p>
          <a:p>
            <a:pPr marL="342900" indent="-342900" algn="just">
              <a:buFont typeface="Arial" panose="020B0604020202020204" pitchFamily="34" charset="0"/>
              <a:buChar char="•"/>
            </a:pPr>
            <a:r>
              <a:rPr lang="en-US" sz="2400" dirty="0"/>
              <a:t>Select the day you want to request leave. </a:t>
            </a:r>
          </a:p>
          <a:p>
            <a:pPr marL="342900" indent="-342900" algn="just">
              <a:buFont typeface="Arial" panose="020B0604020202020204" pitchFamily="34" charset="0"/>
              <a:buChar char="•"/>
            </a:pPr>
            <a:r>
              <a:rPr lang="en-US" sz="2400" dirty="0"/>
              <a:t>Enter the time you want to take leave.</a:t>
            </a:r>
          </a:p>
          <a:p>
            <a:pPr marL="342900" indent="-342900" algn="just">
              <a:buFont typeface="Arial" panose="020B0604020202020204" pitchFamily="34" charset="0"/>
              <a:buChar char="•"/>
            </a:pPr>
            <a:r>
              <a:rPr lang="en-US" sz="2400" dirty="0"/>
              <a:t>If you work nights you will need to separate your leave into separate days.</a:t>
            </a:r>
          </a:p>
          <a:p>
            <a:pPr marL="457200" indent="-457200" algn="just">
              <a:buFont typeface="Wingdings" panose="05000000000000000000" pitchFamily="2" charset="2"/>
              <a:buChar char="v"/>
            </a:pPr>
            <a:r>
              <a:rPr lang="en-US" sz="2400" dirty="0">
                <a:solidFill>
                  <a:schemeClr val="bg1"/>
                </a:solidFill>
              </a:rPr>
              <a:t>.</a:t>
            </a:r>
          </a:p>
          <a:p>
            <a:pPr algn="just"/>
            <a:r>
              <a:rPr lang="en-US" dirty="0"/>
              <a:t> </a:t>
            </a:r>
          </a:p>
        </p:txBody>
      </p:sp>
      <p:sp>
        <p:nvSpPr>
          <p:cNvPr id="3" name="Slide Number Placeholder 2">
            <a:extLst>
              <a:ext uri="{FF2B5EF4-FFF2-40B4-BE49-F238E27FC236}">
                <a16:creationId xmlns:a16="http://schemas.microsoft.com/office/drawing/2014/main" id="{51AB6545-1BE4-4A65-9FCE-20CF0ACD9CC7}"/>
              </a:ext>
            </a:extLst>
          </p:cNvPr>
          <p:cNvSpPr>
            <a:spLocks noGrp="1"/>
          </p:cNvSpPr>
          <p:nvPr>
            <p:ph type="sldNum" sz="quarter" idx="12"/>
          </p:nvPr>
        </p:nvSpPr>
        <p:spPr/>
        <p:txBody>
          <a:bodyPr/>
          <a:lstStyle/>
          <a:p>
            <a:fld id="{EBAF3BA5-E61B-466C-88C6-54624AAC556B}" type="slidenum">
              <a:rPr lang="en-US" smtClean="0"/>
              <a:t>22</a:t>
            </a:fld>
            <a:endParaRPr lang="en-US" dirty="0"/>
          </a:p>
        </p:txBody>
      </p:sp>
      <p:pic>
        <p:nvPicPr>
          <p:cNvPr id="9" name="Picture 8">
            <a:extLst>
              <a:ext uri="{FF2B5EF4-FFF2-40B4-BE49-F238E27FC236}">
                <a16:creationId xmlns:a16="http://schemas.microsoft.com/office/drawing/2014/main" id="{186B574F-E97E-0628-03BB-D15878B76FB0}"/>
              </a:ext>
            </a:extLst>
          </p:cNvPr>
          <p:cNvPicPr>
            <a:picLocks noChangeAspect="1"/>
          </p:cNvPicPr>
          <p:nvPr/>
        </p:nvPicPr>
        <p:blipFill>
          <a:blip r:embed="rId3"/>
          <a:stretch>
            <a:fillRect/>
          </a:stretch>
        </p:blipFill>
        <p:spPr>
          <a:xfrm>
            <a:off x="233464" y="1293175"/>
            <a:ext cx="5609551" cy="4271650"/>
          </a:xfrm>
          <a:prstGeom prst="rect">
            <a:avLst/>
          </a:prstGeom>
        </p:spPr>
      </p:pic>
    </p:spTree>
    <p:extLst>
      <p:ext uri="{BB962C8B-B14F-4D97-AF65-F5344CB8AC3E}">
        <p14:creationId xmlns:p14="http://schemas.microsoft.com/office/powerpoint/2010/main" val="1570275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6C09-0C33-44CD-809C-398F3330BF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188E1A-C266-4193-84FE-9F1A6C27C267}"/>
              </a:ext>
            </a:extLst>
          </p:cNvPr>
          <p:cNvSpPr>
            <a:spLocks noGrp="1"/>
          </p:cNvSpPr>
          <p:nvPr>
            <p:ph idx="1"/>
          </p:nvPr>
        </p:nvSpPr>
        <p:spPr>
          <a:xfrm>
            <a:off x="834887" y="1692613"/>
            <a:ext cx="7405362" cy="4713676"/>
          </a:xfrm>
        </p:spPr>
        <p:txBody>
          <a:bodyPr>
            <a:noAutofit/>
          </a:bodyPr>
          <a:lstStyle/>
          <a:p>
            <a:r>
              <a:rPr lang="en-US" sz="1950" dirty="0"/>
              <a:t>TIMESHEETS ARE DUE EVERY WEDNESDAY!</a:t>
            </a:r>
          </a:p>
          <a:p>
            <a:r>
              <a:rPr lang="en-US" sz="1950" dirty="0"/>
              <a:t>IT IS YOUR RESPONSIBILITY TO ENTER YOUR TIME AND LEAVE.</a:t>
            </a:r>
          </a:p>
          <a:p>
            <a:r>
              <a:rPr lang="en-US" sz="1950" b="1" dirty="0"/>
              <a:t>ALWAYS</a:t>
            </a:r>
            <a:r>
              <a:rPr lang="en-US" sz="1950" dirty="0"/>
              <a:t> CHECK YOUR PAYSTUB ON THE MONDAY OF THE WEEK YOU GET PAID. IF THERE ARE ANY DISCREPANCIES, CONTACT HR PAYROLL  </a:t>
            </a:r>
            <a:r>
              <a:rPr lang="en-US" sz="1950" u="sng" dirty="0"/>
              <a:t>ASAP</a:t>
            </a:r>
            <a:r>
              <a:rPr lang="en-US" sz="1950" dirty="0"/>
              <a:t>. THE ISSUE MIGHT BE  ABLE TO BE FIXED IN THE CORRECT PAY PERIOD.</a:t>
            </a:r>
          </a:p>
          <a:p>
            <a:r>
              <a:rPr lang="en-US" sz="1950" dirty="0"/>
              <a:t>YOU CANNOT START A SHIFT AT MIDNIGHT (</a:t>
            </a:r>
            <a:r>
              <a:rPr lang="en-US" sz="1950" dirty="0">
                <a:latin typeface="Arial" panose="020B0604020202020204" pitchFamily="34" charset="0"/>
                <a:cs typeface="Arial" panose="020B0604020202020204" pitchFamily="34" charset="0"/>
              </a:rPr>
              <a:t>00:00</a:t>
            </a:r>
            <a:r>
              <a:rPr lang="en-US" sz="1950" dirty="0"/>
              <a:t>)!</a:t>
            </a:r>
          </a:p>
          <a:p>
            <a:r>
              <a:rPr lang="en-US" sz="1950" dirty="0"/>
              <a:t>IF YOU WORK NIGHTS, YOU MUST SEPARATE YOUR LEAVE INTO </a:t>
            </a:r>
            <a:r>
              <a:rPr lang="en-US" sz="1950" dirty="0">
                <a:latin typeface="Arial" panose="020B0604020202020204" pitchFamily="34" charset="0"/>
                <a:cs typeface="Arial" panose="020B0604020202020204" pitchFamily="34" charset="0"/>
              </a:rPr>
              <a:t>2</a:t>
            </a:r>
            <a:r>
              <a:rPr lang="en-US" sz="1950" dirty="0"/>
              <a:t> DAYS! USE THE “PREVIOUS DAY INDICATOR” ON THE SECOND HALF OF YOUR LEAVE REQUEST!</a:t>
            </a:r>
          </a:p>
          <a:p>
            <a:r>
              <a:rPr lang="en-US" sz="1950" dirty="0"/>
              <a:t>CONTACT HR PAYROLL BEFORE YOU MAKE AMENDMENTS!</a:t>
            </a:r>
          </a:p>
        </p:txBody>
      </p:sp>
      <p:sp>
        <p:nvSpPr>
          <p:cNvPr id="4" name="Slide Number Placeholder 3">
            <a:extLst>
              <a:ext uri="{FF2B5EF4-FFF2-40B4-BE49-F238E27FC236}">
                <a16:creationId xmlns:a16="http://schemas.microsoft.com/office/drawing/2014/main" id="{22E0F6E3-C347-4258-8AF6-8E875011579A}"/>
              </a:ext>
            </a:extLst>
          </p:cNvPr>
          <p:cNvSpPr>
            <a:spLocks noGrp="1"/>
          </p:cNvSpPr>
          <p:nvPr>
            <p:ph type="sldNum" sz="quarter" idx="12"/>
          </p:nvPr>
        </p:nvSpPr>
        <p:spPr/>
        <p:txBody>
          <a:bodyPr/>
          <a:lstStyle/>
          <a:p>
            <a:fld id="{EBAF3BA5-E61B-466C-88C6-54624AAC556B}" type="slidenum">
              <a:rPr lang="en-US" smtClean="0"/>
              <a:t>23</a:t>
            </a:fld>
            <a:endParaRPr lang="en-US" dirty="0"/>
          </a:p>
        </p:txBody>
      </p:sp>
      <p:sp>
        <p:nvSpPr>
          <p:cNvPr id="6" name="TextBox 5">
            <a:extLst>
              <a:ext uri="{FF2B5EF4-FFF2-40B4-BE49-F238E27FC236}">
                <a16:creationId xmlns:a16="http://schemas.microsoft.com/office/drawing/2014/main" id="{BEAAE820-6394-5A5E-3CBC-D50253FA47E6}"/>
              </a:ext>
            </a:extLst>
          </p:cNvPr>
          <p:cNvSpPr txBox="1"/>
          <p:nvPr/>
        </p:nvSpPr>
        <p:spPr>
          <a:xfrm>
            <a:off x="349388" y="1211412"/>
            <a:ext cx="7689714" cy="369332"/>
          </a:xfrm>
          <a:prstGeom prst="rect">
            <a:avLst/>
          </a:prstGeom>
          <a:noFill/>
        </p:spPr>
        <p:txBody>
          <a:bodyPr wrap="square">
            <a:spAutoFit/>
          </a:bodyPr>
          <a:lstStyle/>
          <a:p>
            <a:r>
              <a:rPr lang="en-US" dirty="0"/>
              <a:t>JUST A FEW NOTES…</a:t>
            </a:r>
          </a:p>
        </p:txBody>
      </p:sp>
    </p:spTree>
    <p:extLst>
      <p:ext uri="{BB962C8B-B14F-4D97-AF65-F5344CB8AC3E}">
        <p14:creationId xmlns:p14="http://schemas.microsoft.com/office/powerpoint/2010/main" val="1025535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1B43-E5A7-BAB0-A6EE-DACDA69BBDBB}"/>
              </a:ext>
            </a:extLst>
          </p:cNvPr>
          <p:cNvSpPr>
            <a:spLocks noGrp="1"/>
          </p:cNvSpPr>
          <p:nvPr>
            <p:ph type="ctrTitle"/>
          </p:nvPr>
        </p:nvSpPr>
        <p:spPr>
          <a:xfrm>
            <a:off x="262648" y="1122364"/>
            <a:ext cx="3151762" cy="443790"/>
          </a:xfrm>
        </p:spPr>
        <p:txBody>
          <a:bodyPr/>
          <a:lstStyle/>
          <a:p>
            <a:r>
              <a:rPr lang="en-US" sz="1800" dirty="0"/>
              <a:t>NOTES CONTINUED…</a:t>
            </a:r>
          </a:p>
        </p:txBody>
      </p:sp>
      <p:sp>
        <p:nvSpPr>
          <p:cNvPr id="4" name="Slide Number Placeholder 3">
            <a:extLst>
              <a:ext uri="{FF2B5EF4-FFF2-40B4-BE49-F238E27FC236}">
                <a16:creationId xmlns:a16="http://schemas.microsoft.com/office/drawing/2014/main" id="{433102D9-35A3-85DC-C61B-110B19B5AC11}"/>
              </a:ext>
            </a:extLst>
          </p:cNvPr>
          <p:cNvSpPr>
            <a:spLocks noGrp="1"/>
          </p:cNvSpPr>
          <p:nvPr>
            <p:ph type="sldNum" sz="quarter" idx="12"/>
          </p:nvPr>
        </p:nvSpPr>
        <p:spPr/>
        <p:txBody>
          <a:bodyPr/>
          <a:lstStyle/>
          <a:p>
            <a:fld id="{D8A602CB-F452-48DA-8326-C23C28DF43AA}" type="slidenum">
              <a:rPr lang="en-US" smtClean="0"/>
              <a:t>24</a:t>
            </a:fld>
            <a:endParaRPr lang="en-US"/>
          </a:p>
        </p:txBody>
      </p:sp>
      <p:sp>
        <p:nvSpPr>
          <p:cNvPr id="8" name="TextBox 7">
            <a:extLst>
              <a:ext uri="{FF2B5EF4-FFF2-40B4-BE49-F238E27FC236}">
                <a16:creationId xmlns:a16="http://schemas.microsoft.com/office/drawing/2014/main" id="{4F329982-A37E-F910-71A1-FF1D25A19A06}"/>
              </a:ext>
            </a:extLst>
          </p:cNvPr>
          <p:cNvSpPr txBox="1"/>
          <p:nvPr/>
        </p:nvSpPr>
        <p:spPr>
          <a:xfrm>
            <a:off x="1040860" y="177890"/>
            <a:ext cx="7422204" cy="6186309"/>
          </a:xfrm>
          <a:prstGeom prst="rect">
            <a:avLst/>
          </a:prstGeom>
          <a:noFill/>
        </p:spPr>
        <p:txBody>
          <a:bodyPr wrap="square">
            <a:spAutoFit/>
          </a:bodyPr>
          <a:lstStyle/>
          <a:p>
            <a:r>
              <a:rPr lang="en-US" sz="1800" dirty="0"/>
              <a:t>*</a:t>
            </a:r>
          </a:p>
          <a:p>
            <a:endParaRPr lang="en-US" dirty="0"/>
          </a:p>
          <a:p>
            <a:endParaRPr lang="en-US" sz="1800" dirty="0"/>
          </a:p>
          <a:p>
            <a:endParaRPr lang="en-US" dirty="0"/>
          </a:p>
          <a:p>
            <a:endParaRPr lang="en-US" sz="1800" dirty="0"/>
          </a:p>
          <a:p>
            <a:endParaRPr lang="en-US" dirty="0"/>
          </a:p>
          <a:p>
            <a:pPr marL="285750" indent="-285750">
              <a:buFont typeface="Arial" panose="020B0604020202020204" pitchFamily="34" charset="0"/>
              <a:buChar char="•"/>
            </a:pPr>
            <a:r>
              <a:rPr lang="en-US" sz="1800" dirty="0"/>
              <a:t>ALWAYS MAKE SURE YOUR TIME REFLECTS THE CORRECT AMOUNT OF WORKED/LEAVE TIME PER PAY PERIOD.  APPROVED LEAVE WILL NOT BE REFLECTED ON YOUR TIMESHEET.  YOU MUST ADD APPROVED LEAVE TIME TO THE TOTAL TIME REFLECTED ON YOUR TIMESHEET.</a:t>
            </a:r>
          </a:p>
          <a:p>
            <a:endParaRPr lang="en-US" sz="1800" dirty="0"/>
          </a:p>
          <a:p>
            <a:pPr marL="285750" indent="-285750">
              <a:buFont typeface="Arial" panose="020B0604020202020204" pitchFamily="34" charset="0"/>
              <a:buChar char="•"/>
            </a:pPr>
            <a:r>
              <a:rPr lang="en-US" sz="1800" dirty="0"/>
              <a:t>DO NOT WORK AHEAD ON YOUR TIMESHEETS. THIS WILL CAUSE YOU TO LOSE TRACK OF WHAT WEEK/S YOU SHOULD BE SUBMITTING AND CAN CAUSE YOU TO DO UNNECESSARY AMENDMENTS.</a:t>
            </a:r>
          </a:p>
          <a:p>
            <a:endParaRPr lang="en-US" sz="1800" dirty="0"/>
          </a:p>
          <a:p>
            <a:pPr marL="285750" indent="-285750">
              <a:buFont typeface="Arial" panose="020B0604020202020204" pitchFamily="34" charset="0"/>
              <a:buChar char="•"/>
            </a:pPr>
            <a:r>
              <a:rPr lang="en-US" sz="1800" dirty="0"/>
              <a:t>YOU CANNOT REQUEST  LEAVE TOO FAR IN ADVANCE, LEAVE TIME IS NOT ADDED TO YOUR ACCUMULATED LEAVE IN ADVANCE (EX. HOLIDAY LEAVE WILL NOT BE ADDED TO YOUR ACCUMULATED HOLIDAY TOTAL UNTIL THE DAY OF THE HOLIDAY).</a:t>
            </a:r>
          </a:p>
        </p:txBody>
      </p:sp>
    </p:spTree>
    <p:extLst>
      <p:ext uri="{BB962C8B-B14F-4D97-AF65-F5344CB8AC3E}">
        <p14:creationId xmlns:p14="http://schemas.microsoft.com/office/powerpoint/2010/main" val="370668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4439-B7B1-4C6B-BC2B-69CEA459191B}"/>
              </a:ext>
            </a:extLst>
          </p:cNvPr>
          <p:cNvSpPr>
            <a:spLocks noGrp="1"/>
          </p:cNvSpPr>
          <p:nvPr>
            <p:ph type="title"/>
          </p:nvPr>
        </p:nvSpPr>
        <p:spPr/>
        <p:txBody>
          <a:bodyPr/>
          <a:lstStyle/>
          <a:p>
            <a:pPr algn="ct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627A763-6176-41A1-9DC9-66988F64C542}"/>
              </a:ext>
            </a:extLst>
          </p:cNvPr>
          <p:cNvSpPr>
            <a:spLocks noGrp="1"/>
          </p:cNvSpPr>
          <p:nvPr>
            <p:ph type="sldNum" sz="quarter" idx="12"/>
          </p:nvPr>
        </p:nvSpPr>
        <p:spPr/>
        <p:txBody>
          <a:bodyPr/>
          <a:lstStyle/>
          <a:p>
            <a:fld id="{EBAF3BA5-E61B-466C-88C6-54624AAC556B}" type="slidenum">
              <a:rPr lang="en-US" smtClean="0"/>
              <a:t>25</a:t>
            </a:fld>
            <a:endParaRPr lang="en-US" dirty="0"/>
          </a:p>
        </p:txBody>
      </p:sp>
      <p:sp>
        <p:nvSpPr>
          <p:cNvPr id="4" name="TextBox 3">
            <a:extLst>
              <a:ext uri="{FF2B5EF4-FFF2-40B4-BE49-F238E27FC236}">
                <a16:creationId xmlns:a16="http://schemas.microsoft.com/office/drawing/2014/main" id="{C96DDE99-7BE4-40E2-8073-78A3C2CBE7C6}"/>
              </a:ext>
            </a:extLst>
          </p:cNvPr>
          <p:cNvSpPr txBox="1"/>
          <p:nvPr/>
        </p:nvSpPr>
        <p:spPr>
          <a:xfrm>
            <a:off x="342900" y="2449701"/>
            <a:ext cx="8555065" cy="923330"/>
          </a:xfrm>
          <a:prstGeom prst="rect">
            <a:avLst/>
          </a:prstGeom>
          <a:noFill/>
        </p:spPr>
        <p:txBody>
          <a:bodyPr wrap="square" rtlCol="0">
            <a:spAutoFit/>
          </a:bodyPr>
          <a:lstStyle/>
          <a:p>
            <a:r>
              <a:rPr lang="en-US" dirty="0"/>
              <a:t>If you want to receive your W-2 online, go to the home screen and click on tile named W2 Enrollment, Elect for Online W2.  Follow the prompts to elect online.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255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D1B320-C4DD-4556-BA45-3970F7C31A74}"/>
              </a:ext>
            </a:extLst>
          </p:cNvPr>
          <p:cNvSpPr>
            <a:spLocks noGrp="1"/>
          </p:cNvSpPr>
          <p:nvPr>
            <p:ph type="sldNum" sz="quarter" idx="12"/>
          </p:nvPr>
        </p:nvSpPr>
        <p:spPr/>
        <p:txBody>
          <a:bodyPr/>
          <a:lstStyle/>
          <a:p>
            <a:fld id="{EBAF3BA5-E61B-466C-88C6-54624AAC556B}" type="slidenum">
              <a:rPr lang="en-US" smtClean="0"/>
              <a:t>26</a:t>
            </a:fld>
            <a:endParaRPr lang="en-US" dirty="0"/>
          </a:p>
        </p:txBody>
      </p:sp>
      <p:pic>
        <p:nvPicPr>
          <p:cNvPr id="7" name="Picture 6">
            <a:extLst>
              <a:ext uri="{FF2B5EF4-FFF2-40B4-BE49-F238E27FC236}">
                <a16:creationId xmlns:a16="http://schemas.microsoft.com/office/drawing/2014/main" id="{98F0BA30-A55E-4DA9-BA5E-FFBCDA66D23A}"/>
              </a:ext>
            </a:extLst>
          </p:cNvPr>
          <p:cNvPicPr>
            <a:picLocks noChangeAspect="1"/>
          </p:cNvPicPr>
          <p:nvPr/>
        </p:nvPicPr>
        <p:blipFill>
          <a:blip r:embed="rId2"/>
          <a:stretch>
            <a:fillRect/>
          </a:stretch>
        </p:blipFill>
        <p:spPr>
          <a:xfrm>
            <a:off x="2002863" y="2263721"/>
            <a:ext cx="5555672" cy="3737029"/>
          </a:xfrm>
          <a:prstGeom prst="rect">
            <a:avLst/>
          </a:prstGeom>
        </p:spPr>
      </p:pic>
      <p:pic>
        <p:nvPicPr>
          <p:cNvPr id="9" name="Picture 8">
            <a:extLst>
              <a:ext uri="{FF2B5EF4-FFF2-40B4-BE49-F238E27FC236}">
                <a16:creationId xmlns:a16="http://schemas.microsoft.com/office/drawing/2014/main" id="{EF73BD19-3DD1-4518-A178-BB127D1D53B9}"/>
              </a:ext>
            </a:extLst>
          </p:cNvPr>
          <p:cNvPicPr>
            <a:picLocks noChangeAspect="1"/>
          </p:cNvPicPr>
          <p:nvPr/>
        </p:nvPicPr>
        <p:blipFill>
          <a:blip r:embed="rId3"/>
          <a:stretch>
            <a:fillRect/>
          </a:stretch>
        </p:blipFill>
        <p:spPr>
          <a:xfrm>
            <a:off x="528421" y="1157563"/>
            <a:ext cx="7673471" cy="783805"/>
          </a:xfrm>
          <a:prstGeom prst="rect">
            <a:avLst/>
          </a:prstGeom>
        </p:spPr>
      </p:pic>
    </p:spTree>
    <p:extLst>
      <p:ext uri="{BB962C8B-B14F-4D97-AF65-F5344CB8AC3E}">
        <p14:creationId xmlns:p14="http://schemas.microsoft.com/office/powerpoint/2010/main" val="271945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4F5BEF-50B8-45EA-ADA9-D5FBC1A27E8D}"/>
              </a:ext>
            </a:extLst>
          </p:cNvPr>
          <p:cNvSpPr>
            <a:spLocks noGrp="1"/>
          </p:cNvSpPr>
          <p:nvPr>
            <p:ph type="sldNum" sz="quarter" idx="12"/>
          </p:nvPr>
        </p:nvSpPr>
        <p:spPr/>
        <p:txBody>
          <a:bodyPr/>
          <a:lstStyle/>
          <a:p>
            <a:fld id="{EBAF3BA5-E61B-466C-88C6-54624AAC556B}" type="slidenum">
              <a:rPr lang="en-US" smtClean="0"/>
              <a:t>27</a:t>
            </a:fld>
            <a:endParaRPr lang="en-US" dirty="0"/>
          </a:p>
        </p:txBody>
      </p:sp>
      <p:pic>
        <p:nvPicPr>
          <p:cNvPr id="5" name="Picture 4">
            <a:extLst>
              <a:ext uri="{FF2B5EF4-FFF2-40B4-BE49-F238E27FC236}">
                <a16:creationId xmlns:a16="http://schemas.microsoft.com/office/drawing/2014/main" id="{68145E4C-534C-4023-87C0-A38D9CAC14A8}"/>
              </a:ext>
            </a:extLst>
          </p:cNvPr>
          <p:cNvPicPr>
            <a:picLocks noChangeAspect="1"/>
          </p:cNvPicPr>
          <p:nvPr/>
        </p:nvPicPr>
        <p:blipFill>
          <a:blip r:embed="rId2"/>
          <a:stretch>
            <a:fillRect/>
          </a:stretch>
        </p:blipFill>
        <p:spPr>
          <a:xfrm>
            <a:off x="2060972" y="2539603"/>
            <a:ext cx="5022056" cy="1778794"/>
          </a:xfrm>
          <a:prstGeom prst="rect">
            <a:avLst/>
          </a:prstGeom>
        </p:spPr>
      </p:pic>
      <p:pic>
        <p:nvPicPr>
          <p:cNvPr id="6" name="Picture 5">
            <a:extLst>
              <a:ext uri="{FF2B5EF4-FFF2-40B4-BE49-F238E27FC236}">
                <a16:creationId xmlns:a16="http://schemas.microsoft.com/office/drawing/2014/main" id="{FBA3C6F8-1843-471F-8FB5-2601482E1504}"/>
              </a:ext>
            </a:extLst>
          </p:cNvPr>
          <p:cNvPicPr>
            <a:picLocks noChangeAspect="1"/>
          </p:cNvPicPr>
          <p:nvPr/>
        </p:nvPicPr>
        <p:blipFill>
          <a:blip r:embed="rId3"/>
          <a:stretch>
            <a:fillRect/>
          </a:stretch>
        </p:blipFill>
        <p:spPr>
          <a:xfrm>
            <a:off x="576912" y="1337591"/>
            <a:ext cx="7673471" cy="783805"/>
          </a:xfrm>
          <a:prstGeom prst="rect">
            <a:avLst/>
          </a:prstGeom>
        </p:spPr>
      </p:pic>
    </p:spTree>
    <p:extLst>
      <p:ext uri="{BB962C8B-B14F-4D97-AF65-F5344CB8AC3E}">
        <p14:creationId xmlns:p14="http://schemas.microsoft.com/office/powerpoint/2010/main" val="1432032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C5422-B51E-4D17-9D11-FEA4102C31C7}"/>
              </a:ext>
            </a:extLst>
          </p:cNvPr>
          <p:cNvSpPr>
            <a:spLocks noGrp="1"/>
          </p:cNvSpPr>
          <p:nvPr>
            <p:ph type="sldNum" sz="quarter" idx="12"/>
          </p:nvPr>
        </p:nvSpPr>
        <p:spPr/>
        <p:txBody>
          <a:bodyPr/>
          <a:lstStyle/>
          <a:p>
            <a:fld id="{EBAF3BA5-E61B-466C-88C6-54624AAC556B}" type="slidenum">
              <a:rPr lang="en-US" smtClean="0"/>
              <a:t>28</a:t>
            </a:fld>
            <a:endParaRPr lang="en-US" dirty="0"/>
          </a:p>
        </p:txBody>
      </p:sp>
      <p:pic>
        <p:nvPicPr>
          <p:cNvPr id="4" name="Picture 3">
            <a:extLst>
              <a:ext uri="{FF2B5EF4-FFF2-40B4-BE49-F238E27FC236}">
                <a16:creationId xmlns:a16="http://schemas.microsoft.com/office/drawing/2014/main" id="{DDFDE272-3A4D-43B8-B37F-CB3567B8CF62}"/>
              </a:ext>
            </a:extLst>
          </p:cNvPr>
          <p:cNvPicPr>
            <a:picLocks noChangeAspect="1"/>
          </p:cNvPicPr>
          <p:nvPr/>
        </p:nvPicPr>
        <p:blipFill>
          <a:blip r:embed="rId2"/>
          <a:stretch>
            <a:fillRect/>
          </a:stretch>
        </p:blipFill>
        <p:spPr>
          <a:xfrm>
            <a:off x="603922" y="1245647"/>
            <a:ext cx="7673471" cy="783805"/>
          </a:xfrm>
          <a:prstGeom prst="rect">
            <a:avLst/>
          </a:prstGeom>
        </p:spPr>
      </p:pic>
      <p:pic>
        <p:nvPicPr>
          <p:cNvPr id="6" name="Picture 5">
            <a:extLst>
              <a:ext uri="{FF2B5EF4-FFF2-40B4-BE49-F238E27FC236}">
                <a16:creationId xmlns:a16="http://schemas.microsoft.com/office/drawing/2014/main" id="{BD23FDA5-E178-46DB-8FDB-F36054AB627E}"/>
              </a:ext>
            </a:extLst>
          </p:cNvPr>
          <p:cNvPicPr>
            <a:picLocks noChangeAspect="1"/>
          </p:cNvPicPr>
          <p:nvPr/>
        </p:nvPicPr>
        <p:blipFill>
          <a:blip r:embed="rId3"/>
          <a:stretch>
            <a:fillRect/>
          </a:stretch>
        </p:blipFill>
        <p:spPr>
          <a:xfrm>
            <a:off x="1670133" y="2260309"/>
            <a:ext cx="5889761" cy="3687926"/>
          </a:xfrm>
          <a:prstGeom prst="rect">
            <a:avLst/>
          </a:prstGeom>
        </p:spPr>
      </p:pic>
    </p:spTree>
    <p:extLst>
      <p:ext uri="{BB962C8B-B14F-4D97-AF65-F5344CB8AC3E}">
        <p14:creationId xmlns:p14="http://schemas.microsoft.com/office/powerpoint/2010/main" val="1269281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EE93A27-6A24-3FCE-661A-C8C25199631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b="1" dirty="0">
                <a:latin typeface="+mn-lt"/>
              </a:rPr>
              <a:t>Payroll Orientation Agenda</a:t>
            </a:r>
          </a:p>
        </p:txBody>
      </p:sp>
      <p:sp>
        <p:nvSpPr>
          <p:cNvPr id="3" name="TextBox 2"/>
          <p:cNvSpPr txBox="1"/>
          <p:nvPr/>
        </p:nvSpPr>
        <p:spPr>
          <a:xfrm>
            <a:off x="690664" y="1200150"/>
            <a:ext cx="7996136" cy="4078039"/>
          </a:xfrm>
          <a:prstGeom prst="rect">
            <a:avLst/>
          </a:prstGeom>
          <a:noFill/>
        </p:spPr>
        <p:txBody>
          <a:bodyPr wrap="square" tIns="1005840" rIns="365760" rtlCol="0">
            <a:spAutoFit/>
          </a:bodyPr>
          <a:lstStyle/>
          <a:p>
            <a:pPr>
              <a:buFont typeface="Wingdings" panose="05000000000000000000" pitchFamily="2" charset="2"/>
              <a:buChar char="Ø"/>
            </a:pPr>
            <a:r>
              <a:rPr lang="en-US" sz="2800" dirty="0"/>
              <a:t>Payroll Policies</a:t>
            </a:r>
          </a:p>
          <a:p>
            <a:pPr>
              <a:buFont typeface="Wingdings" panose="05000000000000000000" pitchFamily="2" charset="2"/>
              <a:buChar char="Ø"/>
            </a:pPr>
            <a:r>
              <a:rPr lang="en-US" sz="2800" dirty="0"/>
              <a:t>Payroll Calendar</a:t>
            </a:r>
          </a:p>
          <a:p>
            <a:pPr>
              <a:buFont typeface="Wingdings" panose="05000000000000000000" pitchFamily="2" charset="2"/>
              <a:buChar char="Ø"/>
            </a:pPr>
            <a:r>
              <a:rPr lang="en-US" sz="2800" dirty="0"/>
              <a:t>Holiday Calendar</a:t>
            </a:r>
          </a:p>
          <a:p>
            <a:pPr>
              <a:buFont typeface="Wingdings" panose="05000000000000000000" pitchFamily="2" charset="2"/>
              <a:buChar char="Ø"/>
            </a:pPr>
            <a:r>
              <a:rPr lang="en-US" sz="2800" dirty="0"/>
              <a:t>Special Paid Leave </a:t>
            </a:r>
          </a:p>
          <a:p>
            <a:pPr>
              <a:buFont typeface="Wingdings" panose="05000000000000000000" pitchFamily="2" charset="2"/>
              <a:buChar char="Ø"/>
            </a:pPr>
            <a:r>
              <a:rPr lang="en-US" sz="2800" dirty="0"/>
              <a:t>EASE - Timekeeping and Payroll System</a:t>
            </a:r>
          </a:p>
          <a:p>
            <a:pPr>
              <a:buFont typeface="Wingdings" panose="05000000000000000000" pitchFamily="2" charset="2"/>
              <a:buChar char="Ø"/>
            </a:pPr>
            <a:r>
              <a:rPr lang="en-US" sz="2800" dirty="0"/>
              <a:t>W2</a:t>
            </a:r>
          </a:p>
          <a:p>
            <a:pPr>
              <a:buFont typeface="Wingdings" panose="05000000000000000000" pitchFamily="2" charset="2"/>
              <a:buChar char="Ø"/>
            </a:pPr>
            <a:r>
              <a:rPr lang="en-US" sz="2800" dirty="0"/>
              <a:t>Install EASE</a:t>
            </a:r>
          </a:p>
        </p:txBody>
      </p:sp>
    </p:spTree>
    <p:extLst>
      <p:ext uri="{BB962C8B-B14F-4D97-AF65-F5344CB8AC3E}">
        <p14:creationId xmlns:p14="http://schemas.microsoft.com/office/powerpoint/2010/main" val="97961848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CD8750B-C75D-D90D-0CBA-FA39BE4FF3E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6C8663-A73D-0490-4C5E-9A5704A48553}"/>
              </a:ext>
            </a:extLst>
          </p:cNvPr>
          <p:cNvSpPr txBox="1">
            <a:spLocks noGrp="1" noRot="1" noMove="1" noResize="1" noEditPoints="1" noAdjustHandles="1" noChangeArrowheads="1" noChangeShapeType="1"/>
          </p:cNvSpPr>
          <p:nvPr/>
        </p:nvSpPr>
        <p:spPr>
          <a:xfrm>
            <a:off x="1197864" y="1280160"/>
            <a:ext cx="6739128" cy="5109091"/>
          </a:xfrm>
          <a:prstGeom prst="rect">
            <a:avLst/>
          </a:prstGeom>
          <a:noFill/>
        </p:spPr>
        <p:txBody>
          <a:bodyPr wrap="square">
            <a:spAutoFit/>
          </a:bodyPr>
          <a:lstStyle/>
          <a:p>
            <a:r>
              <a:rPr lang="en-US" dirty="0"/>
              <a:t>Payroll Policies</a:t>
            </a:r>
          </a:p>
          <a:p>
            <a:endParaRPr lang="en-US" dirty="0"/>
          </a:p>
          <a:p>
            <a:r>
              <a:rPr lang="en-US" dirty="0">
                <a:hlinkClick r:id="rId3"/>
              </a:rPr>
              <a:t>www.transform.ar.gov/personnel/resources/policy/</a:t>
            </a:r>
            <a:endParaRPr lang="en-US" dirty="0"/>
          </a:p>
          <a:p>
            <a:r>
              <a:rPr lang="en-US" sz="1600" dirty="0"/>
              <a:t>Click on Leave, Leave Transfer, and Leave Payout for a list of policies</a:t>
            </a:r>
          </a:p>
          <a:p>
            <a:endParaRPr lang="en-US" sz="1600" dirty="0"/>
          </a:p>
          <a:p>
            <a:endParaRPr lang="en-US" sz="1600" dirty="0"/>
          </a:p>
          <a:p>
            <a:r>
              <a:rPr lang="en-US" sz="1200" b="0" i="0" u="none" strike="noStrike" dirty="0">
                <a:solidFill>
                  <a:srgbClr val="5283B6"/>
                </a:solidFill>
                <a:effectLst/>
                <a:latin typeface="Nunito Sans" pitchFamily="2" charset="0"/>
                <a:hlinkClick r:id="rId4"/>
              </a:rPr>
              <a:t>45 – Annual Leave</a:t>
            </a:r>
            <a:br>
              <a:rPr lang="en-US" sz="1200" b="0" i="0" u="none" strike="noStrike" dirty="0">
                <a:solidFill>
                  <a:srgbClr val="5283B6"/>
                </a:solidFill>
                <a:effectLst/>
                <a:latin typeface="Nunito Sans" pitchFamily="2" charset="0"/>
                <a:hlinkClick r:id="rId4"/>
              </a:rPr>
            </a:br>
            <a:r>
              <a:rPr lang="en-US" sz="1200" b="0" i="0" u="none" strike="noStrike" dirty="0">
                <a:solidFill>
                  <a:srgbClr val="5283B6"/>
                </a:solidFill>
                <a:effectLst/>
                <a:latin typeface="Nunito Sans" pitchFamily="2" charset="0"/>
                <a:hlinkClick r:id="rId5"/>
              </a:rPr>
              <a:t>46 – Bone Marrow or Organ Donation Leave</a:t>
            </a:r>
            <a:br>
              <a:rPr lang="en-US" sz="1200" b="0" i="0" u="none" strike="noStrike" dirty="0">
                <a:solidFill>
                  <a:srgbClr val="5283B6"/>
                </a:solidFill>
                <a:effectLst/>
                <a:latin typeface="Nunito Sans" pitchFamily="2" charset="0"/>
                <a:hlinkClick r:id="rId5"/>
              </a:rPr>
            </a:br>
            <a:r>
              <a:rPr lang="en-US" sz="1200" b="0" i="0" u="none" strike="noStrike" dirty="0">
                <a:solidFill>
                  <a:srgbClr val="5283B6"/>
                </a:solidFill>
                <a:effectLst/>
                <a:latin typeface="Nunito Sans" pitchFamily="2" charset="0"/>
                <a:hlinkClick r:id="rId6"/>
              </a:rPr>
              <a:t>47 – Catastrophic Leave</a:t>
            </a:r>
            <a:br>
              <a:rPr lang="en-US" sz="1200" b="0" i="0" u="none" strike="noStrike" dirty="0">
                <a:solidFill>
                  <a:srgbClr val="5283B6"/>
                </a:solidFill>
                <a:effectLst/>
                <a:latin typeface="Nunito Sans" pitchFamily="2" charset="0"/>
                <a:hlinkClick r:id="rId6"/>
              </a:rPr>
            </a:br>
            <a:r>
              <a:rPr lang="en-US" sz="1200" b="0" i="0" u="none" strike="noStrike" dirty="0">
                <a:solidFill>
                  <a:srgbClr val="5283B6"/>
                </a:solidFill>
                <a:effectLst/>
                <a:latin typeface="Nunito Sans" pitchFamily="2" charset="0"/>
                <a:hlinkClick r:id="rId7"/>
              </a:rPr>
              <a:t>48 – Child Educational Activity Leave (CEAL)</a:t>
            </a:r>
            <a:br>
              <a:rPr lang="en-US" sz="1200" b="0" i="0" u="none" strike="noStrike" dirty="0">
                <a:solidFill>
                  <a:srgbClr val="5283B6"/>
                </a:solidFill>
                <a:effectLst/>
                <a:latin typeface="Nunito Sans" pitchFamily="2" charset="0"/>
                <a:hlinkClick r:id="rId7"/>
              </a:rPr>
            </a:br>
            <a:r>
              <a:rPr lang="en-US" sz="1200" b="0" i="0" u="none" strike="noStrike" dirty="0">
                <a:solidFill>
                  <a:srgbClr val="5283B6"/>
                </a:solidFill>
                <a:effectLst/>
                <a:latin typeface="Nunito Sans" pitchFamily="2" charset="0"/>
                <a:hlinkClick r:id="rId8"/>
              </a:rPr>
              <a:t>49 – Educational Leave</a:t>
            </a:r>
            <a:br>
              <a:rPr lang="en-US" sz="1200" b="0" i="0" u="none" strike="noStrike" dirty="0">
                <a:solidFill>
                  <a:srgbClr val="5283B6"/>
                </a:solidFill>
                <a:effectLst/>
                <a:latin typeface="Nunito Sans" pitchFamily="2" charset="0"/>
                <a:hlinkClick r:id="rId8"/>
              </a:rPr>
            </a:br>
            <a:r>
              <a:rPr lang="en-US" sz="1200" b="0" i="0" u="none" strike="noStrike" dirty="0">
                <a:solidFill>
                  <a:srgbClr val="5283B6"/>
                </a:solidFill>
                <a:effectLst/>
                <a:latin typeface="Nunito Sans" pitchFamily="2" charset="0"/>
                <a:hlinkClick r:id="rId9"/>
              </a:rPr>
              <a:t>50 – Emergency, Disaster Service Volunteer, and Emergency/Rescue Services Leave</a:t>
            </a:r>
            <a:br>
              <a:rPr lang="en-US" sz="1200" b="0" i="0" u="none" strike="noStrike" dirty="0">
                <a:solidFill>
                  <a:srgbClr val="5283B6"/>
                </a:solidFill>
                <a:effectLst/>
                <a:latin typeface="Nunito Sans" pitchFamily="2" charset="0"/>
                <a:hlinkClick r:id="rId9"/>
              </a:rPr>
            </a:br>
            <a:r>
              <a:rPr lang="en-US" sz="1200" b="0" i="0" u="none" strike="noStrike" dirty="0">
                <a:solidFill>
                  <a:srgbClr val="5283B6"/>
                </a:solidFill>
                <a:effectLst/>
                <a:latin typeface="Nunito Sans" pitchFamily="2" charset="0"/>
                <a:hlinkClick r:id="rId10"/>
              </a:rPr>
              <a:t>51 – Family and Medical Leave Act (FMLA)</a:t>
            </a:r>
            <a:br>
              <a:rPr lang="en-US" sz="1200" b="0" i="0" u="none" strike="noStrike" dirty="0">
                <a:solidFill>
                  <a:srgbClr val="5283B6"/>
                </a:solidFill>
                <a:effectLst/>
                <a:latin typeface="Nunito Sans" pitchFamily="2" charset="0"/>
                <a:hlinkClick r:id="rId10"/>
              </a:rPr>
            </a:br>
            <a:r>
              <a:rPr lang="en-US" sz="1200" b="0" i="0" u="none" strike="noStrike" dirty="0">
                <a:solidFill>
                  <a:srgbClr val="5283B6"/>
                </a:solidFill>
                <a:effectLst/>
                <a:latin typeface="Nunito Sans" pitchFamily="2" charset="0"/>
                <a:hlinkClick r:id="rId11"/>
              </a:rPr>
              <a:t>52 – Holidays and Birthdays</a:t>
            </a:r>
            <a:br>
              <a:rPr lang="en-US" sz="1200" b="0" i="0" u="none" strike="noStrike" dirty="0">
                <a:solidFill>
                  <a:srgbClr val="5283B6"/>
                </a:solidFill>
                <a:effectLst/>
                <a:latin typeface="Nunito Sans" pitchFamily="2" charset="0"/>
                <a:hlinkClick r:id="rId11"/>
              </a:rPr>
            </a:br>
            <a:r>
              <a:rPr lang="en-US" sz="1200" b="0" i="0" u="none" strike="noStrike" dirty="0">
                <a:solidFill>
                  <a:srgbClr val="5283B6"/>
                </a:solidFill>
                <a:effectLst/>
                <a:latin typeface="Nunito Sans" pitchFamily="2" charset="0"/>
                <a:hlinkClick r:id="rId12"/>
              </a:rPr>
              <a:t>53 – Inclement Weather</a:t>
            </a:r>
            <a:br>
              <a:rPr lang="en-US" sz="1200" b="0" i="0" u="none" strike="noStrike" dirty="0">
                <a:solidFill>
                  <a:srgbClr val="5283B6"/>
                </a:solidFill>
                <a:effectLst/>
                <a:latin typeface="Nunito Sans" pitchFamily="2" charset="0"/>
                <a:hlinkClick r:id="rId12"/>
              </a:rPr>
            </a:br>
            <a:r>
              <a:rPr lang="en-US" sz="1200" b="0" i="0" u="none" strike="noStrike" dirty="0">
                <a:solidFill>
                  <a:srgbClr val="5283B6"/>
                </a:solidFill>
                <a:effectLst/>
                <a:latin typeface="Nunito Sans" pitchFamily="2" charset="0"/>
                <a:hlinkClick r:id="rId13"/>
              </a:rPr>
              <a:t>54 – Leave Transfer and Leave Payout</a:t>
            </a:r>
            <a:br>
              <a:rPr lang="en-US" sz="1200" b="0" i="0" u="none" strike="noStrike" dirty="0">
                <a:solidFill>
                  <a:srgbClr val="5283B6"/>
                </a:solidFill>
                <a:effectLst/>
                <a:latin typeface="Nunito Sans" pitchFamily="2" charset="0"/>
                <a:hlinkClick r:id="rId13"/>
              </a:rPr>
            </a:br>
            <a:r>
              <a:rPr lang="en-US" sz="1200" b="0" i="0" u="none" strike="noStrike" dirty="0">
                <a:solidFill>
                  <a:srgbClr val="5283B6"/>
                </a:solidFill>
                <a:effectLst/>
                <a:latin typeface="Nunito Sans" pitchFamily="2" charset="0"/>
                <a:hlinkClick r:id="rId14"/>
              </a:rPr>
              <a:t>55 – Leave Without Pay</a:t>
            </a:r>
            <a:br>
              <a:rPr lang="en-US" sz="1200" dirty="0"/>
            </a:br>
            <a:r>
              <a:rPr lang="en-US" sz="1200" b="0" i="0" u="none" strike="noStrike" dirty="0">
                <a:solidFill>
                  <a:srgbClr val="5283B6"/>
                </a:solidFill>
                <a:effectLst/>
                <a:latin typeface="Nunito Sans" pitchFamily="2" charset="0"/>
                <a:hlinkClick r:id="rId15"/>
              </a:rPr>
              <a:t>56 – Maternity Leave</a:t>
            </a:r>
            <a:br>
              <a:rPr lang="en-US" sz="1200" dirty="0"/>
            </a:br>
            <a:r>
              <a:rPr lang="en-US" sz="1200" b="0" i="0" u="none" strike="noStrike" dirty="0">
                <a:solidFill>
                  <a:srgbClr val="5283B6"/>
                </a:solidFill>
                <a:effectLst/>
                <a:latin typeface="Nunito Sans" pitchFamily="2" charset="0"/>
                <a:hlinkClick r:id="rId16"/>
              </a:rPr>
              <a:t>57 – Military Leave</a:t>
            </a:r>
            <a:br>
              <a:rPr lang="en-US" sz="1200" b="0" i="0" u="none" strike="noStrike" dirty="0">
                <a:solidFill>
                  <a:srgbClr val="5283B6"/>
                </a:solidFill>
                <a:effectLst/>
                <a:latin typeface="Nunito Sans" pitchFamily="2" charset="0"/>
                <a:hlinkClick r:id="rId15"/>
              </a:rPr>
            </a:br>
            <a:r>
              <a:rPr lang="en-US" sz="1200" b="0" i="0" u="none" strike="noStrike" dirty="0">
                <a:solidFill>
                  <a:srgbClr val="5283B6"/>
                </a:solidFill>
                <a:effectLst/>
                <a:latin typeface="Nunito Sans" pitchFamily="2" charset="0"/>
                <a:hlinkClick r:id="rId17"/>
              </a:rPr>
              <a:t>58 – Serving as a Juror or Witness</a:t>
            </a:r>
            <a:br>
              <a:rPr lang="en-US" sz="1200" b="0" i="0" u="none" strike="noStrike" dirty="0">
                <a:solidFill>
                  <a:srgbClr val="5283B6"/>
                </a:solidFill>
                <a:effectLst/>
                <a:latin typeface="Nunito Sans" pitchFamily="2" charset="0"/>
                <a:hlinkClick r:id="rId17"/>
              </a:rPr>
            </a:br>
            <a:r>
              <a:rPr lang="en-US" sz="1200" b="0" i="0" u="none" strike="noStrike" dirty="0">
                <a:solidFill>
                  <a:srgbClr val="5283B6"/>
                </a:solidFill>
                <a:effectLst/>
                <a:latin typeface="Nunito Sans" pitchFamily="2" charset="0"/>
                <a:hlinkClick r:id="rId18"/>
              </a:rPr>
              <a:t>59 – Sick Leave</a:t>
            </a:r>
            <a:br>
              <a:rPr lang="en-US" sz="1200" b="0" i="0" u="none" strike="noStrike" dirty="0">
                <a:solidFill>
                  <a:srgbClr val="5283B6"/>
                </a:solidFill>
                <a:effectLst/>
                <a:latin typeface="Nunito Sans" pitchFamily="2" charset="0"/>
                <a:hlinkClick r:id="rId18"/>
              </a:rPr>
            </a:br>
            <a:r>
              <a:rPr lang="en-US" sz="1200" b="0" i="0" u="none" strike="noStrike" dirty="0">
                <a:solidFill>
                  <a:srgbClr val="5283B6"/>
                </a:solidFill>
                <a:effectLst/>
                <a:latin typeface="Nunito Sans" pitchFamily="2" charset="0"/>
                <a:hlinkClick r:id="rId19"/>
              </a:rPr>
              <a:t>60 – Workers’ Compensation</a:t>
            </a:r>
            <a:endParaRPr lang="en-US" sz="1200" dirty="0"/>
          </a:p>
          <a:p>
            <a:endParaRPr lang="en-US" sz="1600" dirty="0"/>
          </a:p>
          <a:p>
            <a:endParaRPr lang="en-US" sz="1600" dirty="0"/>
          </a:p>
        </p:txBody>
      </p:sp>
    </p:spTree>
    <p:extLst>
      <p:ext uri="{BB962C8B-B14F-4D97-AF65-F5344CB8AC3E}">
        <p14:creationId xmlns:p14="http://schemas.microsoft.com/office/powerpoint/2010/main" val="173999637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AB4F87-AFFE-25E7-05F4-52E35409523E}"/>
              </a:ext>
            </a:extLst>
          </p:cNvPr>
          <p:cNvGraphicFramePr>
            <a:graphicFrameLocks noGrp="1"/>
          </p:cNvGraphicFramePr>
          <p:nvPr>
            <p:extLst>
              <p:ext uri="{D42A27DB-BD31-4B8C-83A1-F6EECF244321}">
                <p14:modId xmlns:p14="http://schemas.microsoft.com/office/powerpoint/2010/main" val="3170254783"/>
              </p:ext>
            </p:extLst>
          </p:nvPr>
        </p:nvGraphicFramePr>
        <p:xfrm>
          <a:off x="1568196" y="1216152"/>
          <a:ext cx="6007607" cy="5286409"/>
        </p:xfrm>
        <a:graphic>
          <a:graphicData uri="http://schemas.openxmlformats.org/drawingml/2006/table">
            <a:tbl>
              <a:tblPr>
                <a:tableStyleId>{5C22544A-7EE6-4342-B048-85BDC9FD1C3A}</a:tableStyleId>
              </a:tblPr>
              <a:tblGrid>
                <a:gridCol w="942616">
                  <a:extLst>
                    <a:ext uri="{9D8B030D-6E8A-4147-A177-3AD203B41FA5}">
                      <a16:colId xmlns:a16="http://schemas.microsoft.com/office/drawing/2014/main" val="1187008306"/>
                    </a:ext>
                  </a:extLst>
                </a:gridCol>
                <a:gridCol w="1189791">
                  <a:extLst>
                    <a:ext uri="{9D8B030D-6E8A-4147-A177-3AD203B41FA5}">
                      <a16:colId xmlns:a16="http://schemas.microsoft.com/office/drawing/2014/main" val="2618685399"/>
                    </a:ext>
                  </a:extLst>
                </a:gridCol>
                <a:gridCol w="1189791">
                  <a:extLst>
                    <a:ext uri="{9D8B030D-6E8A-4147-A177-3AD203B41FA5}">
                      <a16:colId xmlns:a16="http://schemas.microsoft.com/office/drawing/2014/main" val="372807536"/>
                    </a:ext>
                  </a:extLst>
                </a:gridCol>
                <a:gridCol w="1495618">
                  <a:extLst>
                    <a:ext uri="{9D8B030D-6E8A-4147-A177-3AD203B41FA5}">
                      <a16:colId xmlns:a16="http://schemas.microsoft.com/office/drawing/2014/main" val="600990860"/>
                    </a:ext>
                  </a:extLst>
                </a:gridCol>
                <a:gridCol w="1189791">
                  <a:extLst>
                    <a:ext uri="{9D8B030D-6E8A-4147-A177-3AD203B41FA5}">
                      <a16:colId xmlns:a16="http://schemas.microsoft.com/office/drawing/2014/main" val="3086894199"/>
                    </a:ext>
                  </a:extLst>
                </a:gridCol>
              </a:tblGrid>
              <a:tr h="356403">
                <a:tc gridSpan="5">
                  <a:txBody>
                    <a:bodyPr/>
                    <a:lstStyle/>
                    <a:p>
                      <a:pPr algn="ctr" fontAlgn="t"/>
                      <a:r>
                        <a:rPr lang="en-US" sz="900" u="none" strike="noStrike" dirty="0">
                          <a:effectLst/>
                        </a:rPr>
                        <a:t>Bi-Weekly Pay Schedule FY24</a:t>
                      </a:r>
                      <a:endParaRPr lang="en-US" sz="900" b="1" i="0" u="none" strike="noStrike" dirty="0">
                        <a:solidFill>
                          <a:srgbClr val="000000"/>
                        </a:solidFill>
                        <a:effectLst/>
                        <a:latin typeface="Arial" panose="020B0604020202020204" pitchFamily="34" charset="0"/>
                      </a:endParaRPr>
                    </a:p>
                  </a:txBody>
                  <a:tcPr marL="4413" marR="4413" marT="441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147370"/>
                  </a:ext>
                </a:extLst>
              </a:tr>
              <a:tr h="365973">
                <a:tc>
                  <a:txBody>
                    <a:bodyPr/>
                    <a:lstStyle/>
                    <a:p>
                      <a:pPr algn="ctr" fontAlgn="t"/>
                      <a:r>
                        <a:rPr lang="en-US" sz="700" u="none" strike="noStrike" dirty="0">
                          <a:effectLst/>
                        </a:rPr>
                        <a:t>Pay Period FY24</a:t>
                      </a:r>
                      <a:endParaRPr lang="en-US" sz="700" b="0" i="0" u="none" strike="noStrike" dirty="0">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Pay Period Begins </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Pay Period Ends </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600" u="none" strike="noStrike">
                          <a:effectLst/>
                        </a:rPr>
                        <a:t>Payroll Processing call HR before making changes </a:t>
                      </a:r>
                      <a:endParaRPr lang="en-US" sz="6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Pay Date</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317949612"/>
                  </a:ext>
                </a:extLst>
              </a:tr>
              <a:tr h="175329">
                <a:tc>
                  <a:txBody>
                    <a:bodyPr/>
                    <a:lstStyle/>
                    <a:p>
                      <a:pPr algn="ctr" fontAlgn="t"/>
                      <a:r>
                        <a:rPr lang="en-US" sz="700" u="none" strike="noStrike">
                          <a:effectLst/>
                        </a:rPr>
                        <a:t>14</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6/25/23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7/8/23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7/10/23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7/14/23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362518291"/>
                  </a:ext>
                </a:extLst>
              </a:tr>
              <a:tr h="175329">
                <a:tc>
                  <a:txBody>
                    <a:bodyPr/>
                    <a:lstStyle/>
                    <a:p>
                      <a:pPr algn="ctr" fontAlgn="t"/>
                      <a:r>
                        <a:rPr lang="en-US" sz="700" u="none" strike="noStrike">
                          <a:effectLst/>
                        </a:rPr>
                        <a:t>15</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7/9/23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7/22/23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7/24/23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7/28/23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785541502"/>
                  </a:ext>
                </a:extLst>
              </a:tr>
              <a:tr h="175329">
                <a:tc>
                  <a:txBody>
                    <a:bodyPr/>
                    <a:lstStyle/>
                    <a:p>
                      <a:pPr algn="ctr" fontAlgn="t"/>
                      <a:r>
                        <a:rPr lang="en-US" sz="700" u="none" strike="noStrike">
                          <a:effectLst/>
                        </a:rPr>
                        <a:t>16</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7/23/23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8/7/23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8/11/23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803343059"/>
                  </a:ext>
                </a:extLst>
              </a:tr>
              <a:tr h="175329">
                <a:tc>
                  <a:txBody>
                    <a:bodyPr/>
                    <a:lstStyle/>
                    <a:p>
                      <a:pPr algn="ctr" fontAlgn="t"/>
                      <a:r>
                        <a:rPr lang="en-US" sz="700" u="none" strike="noStrike">
                          <a:effectLst/>
                        </a:rPr>
                        <a:t>17</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8/6/23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8/19/23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8/21/23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8/25/23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875605647"/>
                  </a:ext>
                </a:extLst>
              </a:tr>
              <a:tr h="175329">
                <a:tc>
                  <a:txBody>
                    <a:bodyPr/>
                    <a:lstStyle/>
                    <a:p>
                      <a:pPr algn="ctr" fontAlgn="t"/>
                      <a:r>
                        <a:rPr lang="en-US" sz="700" u="none" strike="noStrike">
                          <a:effectLst/>
                        </a:rPr>
                        <a:t>18</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8/20/23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9/2/23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9/8/23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441259239"/>
                  </a:ext>
                </a:extLst>
              </a:tr>
              <a:tr h="175329">
                <a:tc>
                  <a:txBody>
                    <a:bodyPr/>
                    <a:lstStyle/>
                    <a:p>
                      <a:pPr algn="ctr" fontAlgn="t"/>
                      <a:r>
                        <a:rPr lang="en-US" sz="700" u="none" strike="noStrike">
                          <a:effectLst/>
                        </a:rPr>
                        <a:t>19</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9/3/23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9/16/23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9/18/23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9/22/23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4205797325"/>
                  </a:ext>
                </a:extLst>
              </a:tr>
              <a:tr h="175329">
                <a:tc>
                  <a:txBody>
                    <a:bodyPr/>
                    <a:lstStyle/>
                    <a:p>
                      <a:pPr algn="ctr" fontAlgn="t"/>
                      <a:r>
                        <a:rPr lang="en-US" sz="700" u="none" strike="noStrike">
                          <a:effectLst/>
                        </a:rPr>
                        <a:t>20</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9/17/23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9/30/23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10/2/23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10/6/23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806200437"/>
                  </a:ext>
                </a:extLst>
              </a:tr>
              <a:tr h="175329">
                <a:tc>
                  <a:txBody>
                    <a:bodyPr/>
                    <a:lstStyle/>
                    <a:p>
                      <a:pPr algn="ctr" fontAlgn="t"/>
                      <a:r>
                        <a:rPr lang="en-US" sz="700" u="none" strike="noStrike">
                          <a:effectLst/>
                        </a:rPr>
                        <a:t>21</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10/1/23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10/14/23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10/16/23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10/20/23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585992685"/>
                  </a:ext>
                </a:extLst>
              </a:tr>
              <a:tr h="175329">
                <a:tc>
                  <a:txBody>
                    <a:bodyPr/>
                    <a:lstStyle/>
                    <a:p>
                      <a:pPr algn="ctr" fontAlgn="t"/>
                      <a:r>
                        <a:rPr lang="en-US" sz="700" u="none" strike="noStrike">
                          <a:effectLst/>
                        </a:rPr>
                        <a:t>22</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10/15/23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10/28/23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10/30/23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11/3/23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720262760"/>
                  </a:ext>
                </a:extLst>
              </a:tr>
              <a:tr h="175329">
                <a:tc>
                  <a:txBody>
                    <a:bodyPr/>
                    <a:lstStyle/>
                    <a:p>
                      <a:pPr algn="ctr" fontAlgn="t"/>
                      <a:r>
                        <a:rPr lang="en-US" sz="700" u="none" strike="noStrike">
                          <a:effectLst/>
                        </a:rPr>
                        <a:t>23</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10/29/23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11/11/23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11/13/23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11/17/23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406392058"/>
                  </a:ext>
                </a:extLst>
              </a:tr>
              <a:tr h="175329">
                <a:tc>
                  <a:txBody>
                    <a:bodyPr/>
                    <a:lstStyle/>
                    <a:p>
                      <a:pPr algn="ctr" fontAlgn="t"/>
                      <a:r>
                        <a:rPr lang="en-US" sz="700" u="none" strike="noStrike">
                          <a:effectLst/>
                        </a:rPr>
                        <a:t>24</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11/12/23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11/25/23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11/27/23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12/1/23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125612424"/>
                  </a:ext>
                </a:extLst>
              </a:tr>
              <a:tr h="175329">
                <a:tc>
                  <a:txBody>
                    <a:bodyPr/>
                    <a:lstStyle/>
                    <a:p>
                      <a:pPr algn="ctr" fontAlgn="t"/>
                      <a:r>
                        <a:rPr lang="en-US" sz="700" u="none" strike="noStrike">
                          <a:effectLst/>
                        </a:rPr>
                        <a:t>25</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11/26/23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12/9/23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12/11/23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12/15/23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084621906"/>
                  </a:ext>
                </a:extLst>
              </a:tr>
              <a:tr h="180808">
                <a:tc>
                  <a:txBody>
                    <a:bodyPr/>
                    <a:lstStyle/>
                    <a:p>
                      <a:pPr algn="ctr" fontAlgn="t"/>
                      <a:r>
                        <a:rPr lang="en-US" sz="700" u="none" strike="noStrike">
                          <a:effectLst/>
                        </a:rPr>
                        <a:t>26</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12/10/23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12/23/23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12/25/23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12/29/23</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61246455"/>
                  </a:ext>
                </a:extLst>
              </a:tr>
              <a:tr h="175329">
                <a:tc>
                  <a:txBody>
                    <a:bodyPr/>
                    <a:lstStyle/>
                    <a:p>
                      <a:pPr algn="ctr" fontAlgn="t"/>
                      <a:r>
                        <a:rPr lang="en-US" sz="700" u="none" strike="noStrike">
                          <a:effectLst/>
                        </a:rPr>
                        <a:t>1</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12/24/23</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1/6/24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1/8/24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1/12/24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536612506"/>
                  </a:ext>
                </a:extLst>
              </a:tr>
              <a:tr h="175329">
                <a:tc>
                  <a:txBody>
                    <a:bodyPr/>
                    <a:lstStyle/>
                    <a:p>
                      <a:pPr algn="ctr" fontAlgn="t"/>
                      <a:r>
                        <a:rPr lang="en-US" sz="700" u="none" strike="noStrike">
                          <a:effectLst/>
                        </a:rPr>
                        <a:t>2</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1/7/24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1/20/24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1/22/24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1/26/24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859334607"/>
                  </a:ext>
                </a:extLst>
              </a:tr>
              <a:tr h="175329">
                <a:tc>
                  <a:txBody>
                    <a:bodyPr/>
                    <a:lstStyle/>
                    <a:p>
                      <a:pPr algn="ctr" fontAlgn="t"/>
                      <a:r>
                        <a:rPr lang="en-US" sz="700" u="none" strike="noStrike">
                          <a:effectLst/>
                        </a:rPr>
                        <a:t>3</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1/21/24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2/3/24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2/5/24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2/9/24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230559526"/>
                  </a:ext>
                </a:extLst>
              </a:tr>
              <a:tr h="175329">
                <a:tc>
                  <a:txBody>
                    <a:bodyPr/>
                    <a:lstStyle/>
                    <a:p>
                      <a:pPr algn="ctr" fontAlgn="t"/>
                      <a:r>
                        <a:rPr lang="en-US" sz="700" u="none" strike="noStrike">
                          <a:effectLst/>
                        </a:rPr>
                        <a:t>4</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2/4/24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2/17/24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2/19/24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2/23/24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501850259"/>
                  </a:ext>
                </a:extLst>
              </a:tr>
              <a:tr h="175329">
                <a:tc>
                  <a:txBody>
                    <a:bodyPr/>
                    <a:lstStyle/>
                    <a:p>
                      <a:pPr algn="ctr" fontAlgn="t"/>
                      <a:r>
                        <a:rPr lang="en-US" sz="700" u="none" strike="noStrike">
                          <a:effectLst/>
                        </a:rPr>
                        <a:t>5</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2/18/24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3/2/24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3/4/24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3/8/24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879159325"/>
                  </a:ext>
                </a:extLst>
              </a:tr>
              <a:tr h="175329">
                <a:tc>
                  <a:txBody>
                    <a:bodyPr/>
                    <a:lstStyle/>
                    <a:p>
                      <a:pPr algn="ctr" fontAlgn="t"/>
                      <a:r>
                        <a:rPr lang="en-US" sz="700" u="none" strike="noStrike">
                          <a:effectLst/>
                        </a:rPr>
                        <a:t>6</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3/3/24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dirty="0">
                          <a:effectLst/>
                        </a:rPr>
                        <a:t>3/16/24</a:t>
                      </a:r>
                      <a:endParaRPr lang="en-US" sz="700" b="0" i="0" u="none" strike="noStrike" dirty="0">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3/18/24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3/22/24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768128321"/>
                  </a:ext>
                </a:extLst>
              </a:tr>
              <a:tr h="175329">
                <a:tc>
                  <a:txBody>
                    <a:bodyPr/>
                    <a:lstStyle/>
                    <a:p>
                      <a:pPr algn="ctr" fontAlgn="t"/>
                      <a:r>
                        <a:rPr lang="en-US" sz="700" u="none" strike="noStrike">
                          <a:effectLst/>
                        </a:rPr>
                        <a:t>7</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3/17/24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3/30/24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4/1/24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4/5/24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633262591"/>
                  </a:ext>
                </a:extLst>
              </a:tr>
              <a:tr h="175329">
                <a:tc>
                  <a:txBody>
                    <a:bodyPr/>
                    <a:lstStyle/>
                    <a:p>
                      <a:pPr algn="ctr" fontAlgn="t"/>
                      <a:r>
                        <a:rPr lang="en-US" sz="700" u="none" strike="noStrike">
                          <a:effectLst/>
                        </a:rPr>
                        <a:t>8</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3/31/24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4/13/24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4/15/24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4/19/24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431030397"/>
                  </a:ext>
                </a:extLst>
              </a:tr>
              <a:tr h="175329">
                <a:tc>
                  <a:txBody>
                    <a:bodyPr/>
                    <a:lstStyle/>
                    <a:p>
                      <a:pPr algn="ctr" fontAlgn="t"/>
                      <a:r>
                        <a:rPr lang="en-US" sz="700" u="none" strike="noStrike">
                          <a:effectLst/>
                        </a:rPr>
                        <a:t>9</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4/14/24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4/27/24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4/29/24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5/3/24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747735306"/>
                  </a:ext>
                </a:extLst>
              </a:tr>
              <a:tr h="175329">
                <a:tc>
                  <a:txBody>
                    <a:bodyPr/>
                    <a:lstStyle/>
                    <a:p>
                      <a:pPr algn="ctr" fontAlgn="t"/>
                      <a:r>
                        <a:rPr lang="en-US" sz="700" u="none" strike="noStrike">
                          <a:effectLst/>
                        </a:rPr>
                        <a:t>10</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4/28/24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5/11/24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5/13/24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5/17/24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868685869"/>
                  </a:ext>
                </a:extLst>
              </a:tr>
              <a:tr h="175329">
                <a:tc>
                  <a:txBody>
                    <a:bodyPr/>
                    <a:lstStyle/>
                    <a:p>
                      <a:pPr algn="ctr" fontAlgn="t"/>
                      <a:r>
                        <a:rPr lang="en-US" sz="700" u="none" strike="noStrike">
                          <a:effectLst/>
                        </a:rPr>
                        <a:t>11</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5/12/24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5/25/24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5/27/24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5/31/24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2148290863"/>
                  </a:ext>
                </a:extLst>
              </a:tr>
              <a:tr h="175329">
                <a:tc>
                  <a:txBody>
                    <a:bodyPr/>
                    <a:lstStyle/>
                    <a:p>
                      <a:pPr algn="ctr" fontAlgn="t"/>
                      <a:r>
                        <a:rPr lang="en-US" sz="700" u="none" strike="noStrike">
                          <a:effectLst/>
                        </a:rPr>
                        <a:t>12</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5/26/24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6/8/24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6/10/24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6/14/24</a:t>
                      </a:r>
                      <a:endParaRPr lang="en-US" sz="700" b="0" i="0" u="none" strike="noStrike">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3527072118"/>
                  </a:ext>
                </a:extLst>
              </a:tr>
              <a:tr h="175329">
                <a:tc>
                  <a:txBody>
                    <a:bodyPr/>
                    <a:lstStyle/>
                    <a:p>
                      <a:pPr algn="ctr" fontAlgn="t"/>
                      <a:r>
                        <a:rPr lang="en-US" sz="700" u="none" strike="noStrike">
                          <a:effectLst/>
                        </a:rPr>
                        <a:t>13</a:t>
                      </a:r>
                      <a:endParaRPr lang="en-US" sz="700" b="0" i="0" u="none" strike="noStrike">
                        <a:solidFill>
                          <a:srgbClr val="9C5700"/>
                        </a:solidFill>
                        <a:effectLst/>
                        <a:latin typeface="Calibri" panose="020F0502020204030204" pitchFamily="34" charset="0"/>
                      </a:endParaRPr>
                    </a:p>
                  </a:txBody>
                  <a:tcPr marL="4413" marR="4413" marT="4413" marB="0"/>
                </a:tc>
                <a:tc>
                  <a:txBody>
                    <a:bodyPr/>
                    <a:lstStyle/>
                    <a:p>
                      <a:pPr algn="ctr" fontAlgn="t"/>
                      <a:r>
                        <a:rPr lang="en-US" sz="700" u="none" strike="noStrike">
                          <a:effectLst/>
                        </a:rPr>
                        <a:t>6/9/24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6/22/24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a:effectLst/>
                        </a:rPr>
                        <a:t>6/24/24</a:t>
                      </a:r>
                      <a:endParaRPr lang="en-US" sz="7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en-US" sz="700" u="none" strike="noStrike" dirty="0">
                          <a:effectLst/>
                        </a:rPr>
                        <a:t>6/28/24</a:t>
                      </a:r>
                      <a:endParaRPr lang="en-US" sz="700" b="0" i="0" u="none" strike="noStrike" dirty="0">
                        <a:solidFill>
                          <a:srgbClr val="006100"/>
                        </a:solidFill>
                        <a:effectLst/>
                        <a:latin typeface="Calibri" panose="020F0502020204030204" pitchFamily="34" charset="0"/>
                      </a:endParaRPr>
                    </a:p>
                  </a:txBody>
                  <a:tcPr marL="4413" marR="4413" marT="4413" marB="0"/>
                </a:tc>
                <a:extLst>
                  <a:ext uri="{0D108BD9-81ED-4DB2-BD59-A6C34878D82A}">
                    <a16:rowId xmlns:a16="http://schemas.microsoft.com/office/drawing/2014/main" val="1481818988"/>
                  </a:ext>
                </a:extLst>
              </a:tr>
            </a:tbl>
          </a:graphicData>
        </a:graphic>
      </p:graphicFrame>
    </p:spTree>
    <p:extLst>
      <p:ext uri="{BB962C8B-B14F-4D97-AF65-F5344CB8AC3E}">
        <p14:creationId xmlns:p14="http://schemas.microsoft.com/office/powerpoint/2010/main" val="338917465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33CF7-B92F-7C17-A503-6A87338C90E0}"/>
              </a:ext>
            </a:extLst>
          </p:cNvPr>
          <p:cNvPicPr>
            <a:picLocks noChangeAspect="1"/>
          </p:cNvPicPr>
          <p:nvPr/>
        </p:nvPicPr>
        <p:blipFill>
          <a:blip r:embed="rId2"/>
          <a:stretch>
            <a:fillRect/>
          </a:stretch>
        </p:blipFill>
        <p:spPr>
          <a:xfrm>
            <a:off x="941832" y="1186626"/>
            <a:ext cx="5120640" cy="1450532"/>
          </a:xfrm>
          <a:prstGeom prst="rect">
            <a:avLst/>
          </a:prstGeom>
        </p:spPr>
      </p:pic>
      <p:sp>
        <p:nvSpPr>
          <p:cNvPr id="5" name="TextBox 4">
            <a:extLst>
              <a:ext uri="{FF2B5EF4-FFF2-40B4-BE49-F238E27FC236}">
                <a16:creationId xmlns:a16="http://schemas.microsoft.com/office/drawing/2014/main" id="{256D15BA-7BE8-6D1E-F790-920883C6BAFC}"/>
              </a:ext>
            </a:extLst>
          </p:cNvPr>
          <p:cNvSpPr txBox="1"/>
          <p:nvPr/>
        </p:nvSpPr>
        <p:spPr>
          <a:xfrm>
            <a:off x="2432649" y="2484408"/>
            <a:ext cx="4520242" cy="3785652"/>
          </a:xfrm>
          <a:prstGeom prst="rect">
            <a:avLst/>
          </a:prstGeom>
          <a:noFill/>
        </p:spPr>
        <p:txBody>
          <a:bodyPr wrap="square">
            <a:spAutoFit/>
          </a:bodyPr>
          <a:lstStyle/>
          <a:p>
            <a:pPr algn="l"/>
            <a:endParaRPr lang="en-US" sz="1200" b="0" i="0" u="none" strike="noStrike" baseline="0" dirty="0">
              <a:solidFill>
                <a:srgbClr val="000000"/>
              </a:solidFill>
              <a:latin typeface="Californian FB" panose="0207040306080B030204" pitchFamily="18" charset="0"/>
            </a:endParaRPr>
          </a:p>
          <a:p>
            <a:pPr algn="ctr"/>
            <a:r>
              <a:rPr lang="en-US" sz="1200" b="0" i="0" u="none" strike="noStrike" baseline="0" dirty="0">
                <a:solidFill>
                  <a:srgbClr val="000000"/>
                </a:solidFill>
                <a:latin typeface="Californian FB" panose="0207040306080B030204" pitchFamily="18" charset="0"/>
              </a:rPr>
              <a:t> </a:t>
            </a:r>
            <a:r>
              <a:rPr lang="en-US" sz="1200" b="1" i="0" u="none" strike="noStrike" baseline="0" dirty="0">
                <a:solidFill>
                  <a:srgbClr val="000000"/>
                </a:solidFill>
                <a:latin typeface="Californian FB" panose="0207040306080B030204" pitchFamily="18" charset="0"/>
              </a:rPr>
              <a:t>2023</a:t>
            </a:r>
            <a:endParaRPr lang="en-US" sz="1200" b="0" i="0" u="none" strike="noStrike" baseline="0" dirty="0">
              <a:solidFill>
                <a:srgbClr val="000000"/>
              </a:solidFill>
              <a:latin typeface="Californian FB" panose="0207040306080B030204" pitchFamily="18" charset="0"/>
            </a:endParaRPr>
          </a:p>
          <a:p>
            <a:pPr algn="ctr"/>
            <a:r>
              <a:rPr lang="en-US" sz="1200" b="1" i="0" u="none" strike="noStrike" baseline="0" dirty="0">
                <a:solidFill>
                  <a:srgbClr val="000000"/>
                </a:solidFill>
                <a:latin typeface="Californian FB" panose="0207040306080B030204" pitchFamily="18" charset="0"/>
              </a:rPr>
              <a:t>State Holidays</a:t>
            </a:r>
            <a:endParaRPr lang="en-US" sz="1200" b="0" i="0" u="none" strike="noStrike" baseline="0" dirty="0">
              <a:solidFill>
                <a:srgbClr val="000000"/>
              </a:solidFill>
              <a:latin typeface="Californian FB" panose="0207040306080B030204" pitchFamily="18" charset="0"/>
            </a:endParaRPr>
          </a:p>
          <a:p>
            <a:pPr algn="ctr"/>
            <a:r>
              <a:rPr lang="en-US" sz="1200" b="1" i="0" u="none" strike="noStrike" baseline="0" dirty="0">
                <a:solidFill>
                  <a:srgbClr val="000000"/>
                </a:solidFill>
                <a:latin typeface="Californian FB" panose="0207040306080B030204" pitchFamily="18" charset="0"/>
              </a:rPr>
              <a:t>Legal holidays by authority of Act 304 of 2001 and Amended by Act 561 of 2017.</a:t>
            </a:r>
            <a:endParaRPr lang="en-US" sz="1200" b="0" i="0" u="none" strike="noStrike" baseline="0" dirty="0">
              <a:solidFill>
                <a:srgbClr val="000000"/>
              </a:solidFill>
              <a:latin typeface="Californian FB" panose="0207040306080B030204" pitchFamily="18" charset="0"/>
            </a:endParaRPr>
          </a:p>
          <a:p>
            <a:pPr algn="just"/>
            <a:r>
              <a:rPr lang="en-US" sz="1200" b="1" i="0" u="none" strike="noStrike" baseline="0" dirty="0">
                <a:solidFill>
                  <a:srgbClr val="000000"/>
                </a:solidFill>
                <a:latin typeface="Minion Pro"/>
              </a:rPr>
              <a:t>January 1 . . . . . . . . . . . . . . . . . . . . . . . . . . . . . . . . . .  New Year’s Day</a:t>
            </a:r>
            <a:endParaRPr lang="en-US" sz="1200" b="0" i="0" u="none" strike="noStrike" baseline="0" dirty="0">
              <a:solidFill>
                <a:srgbClr val="000000"/>
              </a:solidFill>
              <a:latin typeface="Minion Pro"/>
            </a:endParaRPr>
          </a:p>
          <a:p>
            <a:pPr algn="just"/>
            <a:r>
              <a:rPr lang="en-US" sz="1200" b="0" i="1" u="none" strike="noStrike" baseline="0" dirty="0">
                <a:solidFill>
                  <a:srgbClr val="000000"/>
                </a:solidFill>
                <a:latin typeface="Minion Pro Med"/>
              </a:rPr>
              <a:t>                                                   (Observed on Monday, January 2, 2023)</a:t>
            </a:r>
            <a:endParaRPr lang="en-US" sz="1200" b="0" i="0" u="none" strike="noStrike" baseline="0" dirty="0">
              <a:solidFill>
                <a:srgbClr val="000000"/>
              </a:solidFill>
              <a:latin typeface="Minion Pro Med"/>
            </a:endParaRPr>
          </a:p>
          <a:p>
            <a:pPr algn="just"/>
            <a:r>
              <a:rPr lang="en-US" sz="1200" b="1" i="0" u="none" strike="noStrike" baseline="0" dirty="0">
                <a:solidFill>
                  <a:srgbClr val="000000"/>
                </a:solidFill>
                <a:latin typeface="Minion Pro"/>
              </a:rPr>
              <a:t>January 16 . . . . . . . . . . . . . . </a:t>
            </a:r>
            <a:r>
              <a:rPr lang="en-US" sz="1200" b="1" dirty="0">
                <a:solidFill>
                  <a:srgbClr val="000000"/>
                </a:solidFill>
                <a:latin typeface="Minion Pro"/>
              </a:rPr>
              <a:t>. .</a:t>
            </a:r>
            <a:r>
              <a:rPr lang="en-US" sz="1200" b="1" i="0" u="none" strike="noStrike" baseline="0" dirty="0">
                <a:solidFill>
                  <a:srgbClr val="000000"/>
                </a:solidFill>
                <a:latin typeface="Minion Pro"/>
              </a:rPr>
              <a:t> . </a:t>
            </a:r>
            <a:r>
              <a:rPr lang="en-US" sz="1200" b="1" dirty="0">
                <a:solidFill>
                  <a:srgbClr val="000000"/>
                </a:solidFill>
                <a:latin typeface="Minion Pro"/>
              </a:rPr>
              <a:t>Dr</a:t>
            </a:r>
            <a:r>
              <a:rPr lang="en-US" sz="1200" b="1" i="0" u="none" strike="noStrike" baseline="0" dirty="0">
                <a:solidFill>
                  <a:srgbClr val="000000"/>
                </a:solidFill>
                <a:latin typeface="Minion Pro"/>
              </a:rPr>
              <a:t>. Martin Luther King Jr.’s Birthday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February 20 . . . . . . . . . . . . . . . . . . . .  George Washington’s Birthday </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                                                                      and Daisy Gatson Bates 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May 29 . . . . . . . . . . . . . . . . . . . . . . . . . . . . . . . . . . . . .Memorial 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July 4 . . . . . . . . . . . . . . . . . . . . . . . . . . . . . . . . . .  Independence 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September 4 . . . . . . . . . . . . . . . . . . . . . . . . . . . . . . . . . . . . Labor 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November 11 . . . . . . . . . . . . . . . . . . . . . . . . . . . . . . . . . Veterans Day</a:t>
            </a:r>
            <a:endParaRPr lang="en-US" sz="1200" b="0" i="0" u="none" strike="noStrike" baseline="0" dirty="0">
              <a:solidFill>
                <a:srgbClr val="000000"/>
              </a:solidFill>
              <a:latin typeface="Minion Pro"/>
            </a:endParaRPr>
          </a:p>
          <a:p>
            <a:pPr algn="just"/>
            <a:r>
              <a:rPr lang="en-US" sz="1200" b="0" i="1" u="none" strike="noStrike" baseline="0" dirty="0">
                <a:solidFill>
                  <a:srgbClr val="000000"/>
                </a:solidFill>
                <a:latin typeface="Minion Pro Med"/>
              </a:rPr>
              <a:t>                                                           (Observed on Friday, November 10)</a:t>
            </a:r>
            <a:endParaRPr lang="en-US" sz="1200" b="0" i="0" u="none" strike="noStrike" baseline="0" dirty="0">
              <a:solidFill>
                <a:srgbClr val="000000"/>
              </a:solidFill>
              <a:latin typeface="Minion Pro Med"/>
            </a:endParaRPr>
          </a:p>
          <a:p>
            <a:pPr algn="just"/>
            <a:r>
              <a:rPr lang="en-US" sz="1200" b="1" i="0" u="none" strike="noStrike" baseline="0" dirty="0">
                <a:solidFill>
                  <a:srgbClr val="000000"/>
                </a:solidFill>
                <a:latin typeface="Minion Pro"/>
              </a:rPr>
              <a:t>November 23 . . . . . . . . . . . . . . . . . . . . . . . . . . . . .  Thanksgiving Day</a:t>
            </a:r>
            <a:endParaRPr lang="en-US" sz="1200" b="0" i="0" u="none" strike="noStrike" baseline="0" dirty="0">
              <a:solidFill>
                <a:srgbClr val="000000"/>
              </a:solidFill>
              <a:latin typeface="Minion Pro"/>
            </a:endParaRPr>
          </a:p>
          <a:p>
            <a:pPr algn="just"/>
            <a:r>
              <a:rPr lang="en-US" sz="1200" b="1" i="0" u="none" strike="noStrike" baseline="0" dirty="0">
                <a:solidFill>
                  <a:srgbClr val="000000"/>
                </a:solidFill>
                <a:latin typeface="Minion Pro"/>
              </a:rPr>
              <a:t>December 24 . . . . . . . . . . . . . . . . . . . . . . . . . . .  . . . . . Christmas Eve</a:t>
            </a:r>
            <a:endParaRPr lang="en-US" sz="1200" b="0" i="0" u="none" strike="noStrike" baseline="0" dirty="0">
              <a:solidFill>
                <a:srgbClr val="000000"/>
              </a:solidFill>
              <a:latin typeface="Minion Pro"/>
            </a:endParaRPr>
          </a:p>
          <a:p>
            <a:pPr algn="just"/>
            <a:r>
              <a:rPr lang="en-US" sz="1200" b="0" i="1" u="none" strike="noStrike" baseline="0" dirty="0">
                <a:solidFill>
                  <a:srgbClr val="000000"/>
                </a:solidFill>
                <a:latin typeface="Minion Pro Med"/>
              </a:rPr>
              <a:t>                                                        (Observed on Monday, December 25)</a:t>
            </a:r>
            <a:endParaRPr lang="en-US" sz="1200" b="0" i="0" u="none" strike="noStrike" baseline="0" dirty="0">
              <a:solidFill>
                <a:srgbClr val="000000"/>
              </a:solidFill>
              <a:latin typeface="Minion Pro Med"/>
            </a:endParaRPr>
          </a:p>
          <a:p>
            <a:pPr algn="just"/>
            <a:r>
              <a:rPr lang="en-US" sz="1200" b="1" i="0" u="none" strike="noStrike" baseline="0" dirty="0">
                <a:solidFill>
                  <a:srgbClr val="000000"/>
                </a:solidFill>
                <a:latin typeface="Minion Pro"/>
              </a:rPr>
              <a:t>December 25 . . . . . . . . . . . . . . . . . . . . . . . . . . . . . . . .  Christmas Day</a:t>
            </a:r>
            <a:endParaRPr lang="en-US" sz="1200" b="0" i="0" u="none" strike="noStrike" baseline="0" dirty="0">
              <a:solidFill>
                <a:srgbClr val="000000"/>
              </a:solidFill>
              <a:latin typeface="Minion Pro"/>
            </a:endParaRPr>
          </a:p>
          <a:p>
            <a:pPr algn="just"/>
            <a:r>
              <a:rPr lang="en-US" sz="1200" b="0" i="1" u="none" strike="noStrike" baseline="0" dirty="0">
                <a:solidFill>
                  <a:srgbClr val="000000"/>
                </a:solidFill>
                <a:latin typeface="Minion Pro Med"/>
              </a:rPr>
              <a:t>                                                        (Observed on Tuesday, December 26)                  </a:t>
            </a:r>
            <a:endParaRPr lang="en-US" sz="1200" dirty="0"/>
          </a:p>
        </p:txBody>
      </p:sp>
    </p:spTree>
    <p:extLst>
      <p:ext uri="{BB962C8B-B14F-4D97-AF65-F5344CB8AC3E}">
        <p14:creationId xmlns:p14="http://schemas.microsoft.com/office/powerpoint/2010/main" val="384633211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9BB4-1B6D-2A2D-DC37-37DD301AD09E}"/>
              </a:ext>
            </a:extLst>
          </p:cNvPr>
          <p:cNvSpPr>
            <a:spLocks noGrp="1"/>
          </p:cNvSpPr>
          <p:nvPr>
            <p:ph type="ctrTitle"/>
          </p:nvPr>
        </p:nvSpPr>
        <p:spPr>
          <a:xfrm>
            <a:off x="1143000" y="1122363"/>
            <a:ext cx="6858000" cy="477837"/>
          </a:xfrm>
        </p:spPr>
        <p:txBody>
          <a:bodyPr/>
          <a:lstStyle/>
          <a:p>
            <a:r>
              <a:rPr lang="en-US" sz="3200" dirty="0"/>
              <a:t>Special Paid Leave</a:t>
            </a:r>
          </a:p>
        </p:txBody>
      </p:sp>
      <p:sp>
        <p:nvSpPr>
          <p:cNvPr id="3" name="Subtitle 2">
            <a:extLst>
              <a:ext uri="{FF2B5EF4-FFF2-40B4-BE49-F238E27FC236}">
                <a16:creationId xmlns:a16="http://schemas.microsoft.com/office/drawing/2014/main" id="{A7B56EE7-39F0-9ED1-4639-55AD5E5D4849}"/>
              </a:ext>
            </a:extLst>
          </p:cNvPr>
          <p:cNvSpPr>
            <a:spLocks noGrp="1"/>
          </p:cNvSpPr>
          <p:nvPr>
            <p:ph type="subTitle" idx="1"/>
          </p:nvPr>
        </p:nvSpPr>
        <p:spPr>
          <a:xfrm>
            <a:off x="1143000" y="1794293"/>
            <a:ext cx="6858000" cy="4261449"/>
          </a:xfrm>
        </p:spPr>
        <p:txBody>
          <a:bodyPr/>
          <a:lstStyle/>
          <a:p>
            <a:pPr algn="just"/>
            <a:r>
              <a:rPr lang="en-US" dirty="0"/>
              <a:t>The State of Arkansas offers several programs as listed under Payroll Policies.  Military Leave and Military Disability Leave </a:t>
            </a:r>
          </a:p>
          <a:p>
            <a:pPr algn="just"/>
            <a:endParaRPr lang="en-US" dirty="0"/>
          </a:p>
          <a:p>
            <a:pPr algn="just"/>
            <a:r>
              <a:rPr lang="en-US" b="1" dirty="0"/>
              <a:t>Military leave </a:t>
            </a:r>
            <a:r>
              <a:rPr lang="en-US" dirty="0"/>
              <a:t>may only be used by active members of the US Armed Forces which include: United States Marine Corps, United States Army, United States Navy, United States Air Force, Arkansas National Guard, and all reserve branches of the armed forces.</a:t>
            </a:r>
          </a:p>
          <a:p>
            <a:pPr algn="just"/>
            <a:endParaRPr lang="en-US" dirty="0"/>
          </a:p>
          <a:p>
            <a:pPr algn="l"/>
            <a:r>
              <a:rPr lang="en-US" sz="1800" dirty="0"/>
              <a:t>HR Department will need a copy of the employee’s orders.  A leave balance will be created for 120 hours to be used for regular active duty, Annual training, drills, etc.…</a:t>
            </a:r>
          </a:p>
          <a:p>
            <a:pPr algn="l"/>
            <a:endParaRPr lang="en-US" dirty="0"/>
          </a:p>
        </p:txBody>
      </p:sp>
      <p:sp>
        <p:nvSpPr>
          <p:cNvPr id="4" name="Slide Number Placeholder 3">
            <a:extLst>
              <a:ext uri="{FF2B5EF4-FFF2-40B4-BE49-F238E27FC236}">
                <a16:creationId xmlns:a16="http://schemas.microsoft.com/office/drawing/2014/main" id="{21BA2555-462D-EFDA-EF6C-8765CC00935C}"/>
              </a:ext>
            </a:extLst>
          </p:cNvPr>
          <p:cNvSpPr>
            <a:spLocks noGrp="1"/>
          </p:cNvSpPr>
          <p:nvPr>
            <p:ph type="sldNum" sz="quarter" idx="12"/>
          </p:nvPr>
        </p:nvSpPr>
        <p:spPr/>
        <p:txBody>
          <a:bodyPr/>
          <a:lstStyle/>
          <a:p>
            <a:fld id="{D8A602CB-F452-48DA-8326-C23C28DF43AA}" type="slidenum">
              <a:rPr lang="en-US" smtClean="0"/>
              <a:t>7</a:t>
            </a:fld>
            <a:endParaRPr lang="en-US"/>
          </a:p>
        </p:txBody>
      </p:sp>
    </p:spTree>
    <p:extLst>
      <p:ext uri="{BB962C8B-B14F-4D97-AF65-F5344CB8AC3E}">
        <p14:creationId xmlns:p14="http://schemas.microsoft.com/office/powerpoint/2010/main" val="107877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6F73F0-E721-9FF6-58D0-E759F71E3A63}"/>
              </a:ext>
            </a:extLst>
          </p:cNvPr>
          <p:cNvSpPr txBox="1"/>
          <p:nvPr/>
        </p:nvSpPr>
        <p:spPr>
          <a:xfrm>
            <a:off x="1242204" y="1224951"/>
            <a:ext cx="6694098" cy="3293209"/>
          </a:xfrm>
          <a:prstGeom prst="rect">
            <a:avLst/>
          </a:prstGeom>
          <a:noFill/>
        </p:spPr>
        <p:txBody>
          <a:bodyPr wrap="square">
            <a:spAutoFit/>
          </a:bodyPr>
          <a:lstStyle/>
          <a:p>
            <a:r>
              <a:rPr lang="en-US" sz="3200" dirty="0"/>
              <a:t>Special Paid Leave cont.</a:t>
            </a:r>
          </a:p>
          <a:p>
            <a:endParaRPr lang="en-US" sz="3200" dirty="0"/>
          </a:p>
          <a:p>
            <a:r>
              <a:rPr lang="en-US" b="1" dirty="0"/>
              <a:t>Military Leave Disability</a:t>
            </a:r>
            <a:r>
              <a:rPr lang="en-US" dirty="0"/>
              <a:t> The employee shall be entitled to his or her regular salary during the time the employee is away from his or her duties during the leave of absence. The leave with pay may not exceed 6 days for the purpose specified in this law during any one calendar year. The leave of absence shall be in addition to the regular annual leave and sick leave allowed to the employee.</a:t>
            </a:r>
            <a:r>
              <a:rPr lang="en-US" b="1" dirty="0"/>
              <a:t>  </a:t>
            </a:r>
          </a:p>
          <a:p>
            <a:endParaRPr lang="en-US" dirty="0"/>
          </a:p>
        </p:txBody>
      </p:sp>
    </p:spTree>
    <p:extLst>
      <p:ext uri="{BB962C8B-B14F-4D97-AF65-F5344CB8AC3E}">
        <p14:creationId xmlns:p14="http://schemas.microsoft.com/office/powerpoint/2010/main" val="181572420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31542E-C661-920B-8053-B75C15E8595C}"/>
              </a:ext>
            </a:extLst>
          </p:cNvPr>
          <p:cNvSpPr txBox="1"/>
          <p:nvPr/>
        </p:nvSpPr>
        <p:spPr>
          <a:xfrm>
            <a:off x="1613139" y="1147313"/>
            <a:ext cx="6806242" cy="400110"/>
          </a:xfrm>
          <a:prstGeom prst="rect">
            <a:avLst/>
          </a:prstGeom>
          <a:noFill/>
        </p:spPr>
        <p:txBody>
          <a:bodyPr wrap="square">
            <a:spAutoFit/>
          </a:bodyPr>
          <a:lstStyle/>
          <a:p>
            <a:r>
              <a:rPr lang="en-US" sz="2000" dirty="0"/>
              <a:t>EASE (Empowering Arkansas State Employees)</a:t>
            </a:r>
          </a:p>
        </p:txBody>
      </p:sp>
      <p:sp>
        <p:nvSpPr>
          <p:cNvPr id="5" name="TextBox 4">
            <a:extLst>
              <a:ext uri="{FF2B5EF4-FFF2-40B4-BE49-F238E27FC236}">
                <a16:creationId xmlns:a16="http://schemas.microsoft.com/office/drawing/2014/main" id="{2F726584-624F-3823-C51A-F97DCD357A69}"/>
              </a:ext>
            </a:extLst>
          </p:cNvPr>
          <p:cNvSpPr txBox="1"/>
          <p:nvPr/>
        </p:nvSpPr>
        <p:spPr>
          <a:xfrm>
            <a:off x="1276710" y="2035835"/>
            <a:ext cx="6806242" cy="4093428"/>
          </a:xfrm>
          <a:prstGeom prst="rect">
            <a:avLst/>
          </a:prstGeom>
          <a:noFill/>
        </p:spPr>
        <p:txBody>
          <a:bodyPr wrap="square">
            <a:spAutoFit/>
          </a:bodyPr>
          <a:lstStyle/>
          <a:p>
            <a:pPr marL="0" indent="0" algn="just">
              <a:buNone/>
            </a:pPr>
            <a:r>
              <a:rPr lang="en-US" sz="2000" dirty="0"/>
              <a:t>The Department of Military operates its Payroll through the State of Arkansas EASE Automated Timekeeping and Attendance System.  This system helps streamline our Payroll Processes.</a:t>
            </a:r>
          </a:p>
          <a:p>
            <a:pPr marL="0" indent="0" algn="just">
              <a:buNone/>
            </a:pPr>
            <a:endParaRPr lang="en-US" sz="2000" dirty="0"/>
          </a:p>
          <a:p>
            <a:pPr marL="0" indent="0" algn="just">
              <a:buNone/>
            </a:pPr>
            <a:r>
              <a:rPr lang="en-US" sz="2000" dirty="0"/>
              <a:t>YOU ARE RESPONSIBLE FOR ENTERING YOUR TIME AND LEAVE! </a:t>
            </a:r>
          </a:p>
          <a:p>
            <a:pPr marL="0" indent="0" algn="just">
              <a:buNone/>
            </a:pPr>
            <a:endParaRPr lang="en-US" sz="2000" dirty="0"/>
          </a:p>
          <a:p>
            <a:pPr marL="0" indent="0" algn="just">
              <a:buNone/>
            </a:pPr>
            <a:r>
              <a:rPr lang="en-US" sz="2000" dirty="0"/>
              <a:t>IF YOU DO NOT ENTER YOUR TIME OR LEAVE, YOU WILL NOT BE PAID!</a:t>
            </a:r>
          </a:p>
          <a:p>
            <a:pPr marL="0" indent="0" algn="just">
              <a:buNone/>
            </a:pPr>
            <a:endParaRPr lang="en-US" sz="2000" dirty="0"/>
          </a:p>
          <a:p>
            <a:pPr marL="0" indent="0" algn="just">
              <a:buNone/>
            </a:pPr>
            <a:endParaRPr lang="en-US" sz="2000" dirty="0"/>
          </a:p>
          <a:p>
            <a:pPr marL="0" indent="0" algn="just">
              <a:buNone/>
            </a:pPr>
            <a:endParaRPr lang="en-US" sz="2000" dirty="0"/>
          </a:p>
        </p:txBody>
      </p:sp>
    </p:spTree>
    <p:extLst>
      <p:ext uri="{BB962C8B-B14F-4D97-AF65-F5344CB8AC3E}">
        <p14:creationId xmlns:p14="http://schemas.microsoft.com/office/powerpoint/2010/main" val="3711451097"/>
      </p:ext>
    </p:extLst>
  </p:cSld>
  <p:clrMapOvr>
    <a:masterClrMapping/>
  </p:clrMapOvr>
  <p:transition>
    <p:fade thruBlk="1"/>
  </p:transition>
</p:sld>
</file>

<file path=ppt/theme/theme1.xml><?xml version="1.0" encoding="utf-8"?>
<a:theme xmlns:a="http://schemas.openxmlformats.org/drawingml/2006/main" name="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f22af5-9898-419a-b5e7-433d7432ea12">
      <Terms xmlns="http://schemas.microsoft.com/office/infopath/2007/PartnerControls"/>
    </lcf76f155ced4ddcb4097134ff3c332f>
    <TaxCatchAll xmlns="a18079a0-0535-483f-b43b-82dd265d88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58562DFCB2D04288AF6ED1DFEB69AB" ma:contentTypeVersion="10" ma:contentTypeDescription="Create a new document." ma:contentTypeScope="" ma:versionID="6af3c3dac892dcb6a2aad868e15074c8">
  <xsd:schema xmlns:xsd="http://www.w3.org/2001/XMLSchema" xmlns:xs="http://www.w3.org/2001/XMLSchema" xmlns:p="http://schemas.microsoft.com/office/2006/metadata/properties" xmlns:ns2="6df22af5-9898-419a-b5e7-433d7432ea12" xmlns:ns3="a18079a0-0535-483f-b43b-82dd265d8867" targetNamespace="http://schemas.microsoft.com/office/2006/metadata/properties" ma:root="true" ma:fieldsID="1c0cbb07046f8089b15e51f85a4e6d2b" ns2:_="" ns3:_="">
    <xsd:import namespace="6df22af5-9898-419a-b5e7-433d7432ea12"/>
    <xsd:import namespace="a18079a0-0535-483f-b43b-82dd265d88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22af5-9898-419a-b5e7-433d7432ea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079a0-0535-483f-b43b-82dd265d88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0e06771-80a2-465d-88f7-786d97aea132}" ma:internalName="TaxCatchAll" ma:showField="CatchAllData" ma:web="a18079a0-0535-483f-b43b-82dd265d8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85443-0205-4140-8CBA-713E100502EB}">
  <ds:schemaRefs>
    <ds:schemaRef ds:uri="http://schemas.microsoft.com/sharepoint/v3/contenttype/forms"/>
  </ds:schemaRefs>
</ds:datastoreItem>
</file>

<file path=customXml/itemProps2.xml><?xml version="1.0" encoding="utf-8"?>
<ds:datastoreItem xmlns:ds="http://schemas.openxmlformats.org/officeDocument/2006/customXml" ds:itemID="{C4365F33-C623-4537-80B2-B548402F2F16}">
  <ds:schemaRefs>
    <ds:schemaRef ds:uri="http://schemas.openxmlformats.org/package/2006/metadata/core-properties"/>
    <ds:schemaRef ds:uri="a18079a0-0535-483f-b43b-82dd265d8867"/>
    <ds:schemaRef ds:uri="http://purl.org/dc/dcmitype/"/>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6df22af5-9898-419a-b5e7-433d7432ea12"/>
    <ds:schemaRef ds:uri="http://schemas.microsoft.com/office/2006/metadata/properties"/>
  </ds:schemaRefs>
</ds:datastoreItem>
</file>

<file path=customXml/itemProps3.xml><?xml version="1.0" encoding="utf-8"?>
<ds:datastoreItem xmlns:ds="http://schemas.openxmlformats.org/officeDocument/2006/customXml" ds:itemID="{6D04329E-47C1-4B29-B33F-3C0E6E5231ED}">
  <ds:schemaRefs>
    <ds:schemaRef ds:uri="6df22af5-9898-419a-b5e7-433d7432ea12"/>
    <ds:schemaRef ds:uri="a18079a0-0535-483f-b43b-82dd265d88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ARNG Slide template</Template>
  <TotalTime>387</TotalTime>
  <Words>1822</Words>
  <Application>Microsoft Office PowerPoint</Application>
  <PresentationFormat>On-screen Show (4:3)</PresentationFormat>
  <Paragraphs>293</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Amasis MT Pro Black</vt:lpstr>
      <vt:lpstr>Arial</vt:lpstr>
      <vt:lpstr>Calibri</vt:lpstr>
      <vt:lpstr>Californian FB</vt:lpstr>
      <vt:lpstr>Minion Pro</vt:lpstr>
      <vt:lpstr>Minion Pro Med</vt:lpstr>
      <vt:lpstr>Nunito Sans</vt:lpstr>
      <vt:lpstr>Wingdings</vt:lpstr>
      <vt:lpstr>ARNG Slide template</vt:lpstr>
      <vt:lpstr>   NEW EMPLOYEE  PAYROLL ORIENTATION </vt:lpstr>
      <vt:lpstr>PowerPoint Presentation</vt:lpstr>
      <vt:lpstr>PowerPoint Presentation</vt:lpstr>
      <vt:lpstr>PowerPoint Presentation</vt:lpstr>
      <vt:lpstr>PowerPoint Presentation</vt:lpstr>
      <vt:lpstr>PowerPoint Presentation</vt:lpstr>
      <vt:lpstr>Special Paid Leave</vt:lpstr>
      <vt:lpstr>PowerPoint Presentation</vt:lpstr>
      <vt:lpstr>PowerPoint Presentation</vt:lpstr>
      <vt:lpstr>PowerPoint Presentation</vt:lpstr>
      <vt:lpstr>PowerPoint Presentation</vt:lpstr>
      <vt:lpstr>PowerPoint Presentation</vt:lpstr>
      <vt:lpstr>Timesheet       Entry          </vt:lpstr>
      <vt:lpstr>PowerPoint Presentation</vt:lpstr>
      <vt:lpstr>PowerPoint Presentation</vt:lpstr>
      <vt:lpstr>Timesheet entry </vt:lpstr>
      <vt:lpstr>Night/overnight shifts</vt:lpstr>
      <vt:lpstr>It does not matter if you work days or nights. </vt:lpstr>
      <vt:lpstr>TIMESHEETS ARE DUE EACH WEDNESDAY!</vt:lpstr>
      <vt:lpstr>LEAVE ENTRY</vt:lpstr>
      <vt:lpstr>LEAVE ENTRY</vt:lpstr>
      <vt:lpstr>Leave entry</vt:lpstr>
      <vt:lpstr>PowerPoint Presentation</vt:lpstr>
      <vt:lpstr>NOTES CONTINUED…</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 40 pt Arial Bold-Italic</dc:title>
  <dc:creator>Michael.RileyJr1</dc:creator>
  <cp:lastModifiedBy>Monica Hollingshead</cp:lastModifiedBy>
  <cp:revision>12</cp:revision>
  <cp:lastPrinted>2023-10-30T19:03:40Z</cp:lastPrinted>
  <dcterms:created xsi:type="dcterms:W3CDTF">2012-09-04T12:13:28Z</dcterms:created>
  <dcterms:modified xsi:type="dcterms:W3CDTF">2023-10-30T19:03:42Z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Greer, LTC Bill</vt:lpwstr>
  </property>
  <property fmtid="{D5CDD505-2E9C-101B-9397-08002B2CF9AE}" pid="4" name="Status">
    <vt:lpwstr>Draft</vt:lpwstr>
  </property>
  <property fmtid="{D5CDD505-2E9C-101B-9397-08002B2CF9AE}" pid="5" name="ContentTypeId">
    <vt:lpwstr>0x010100E858562DFCB2D04288AF6ED1DFEB69AB</vt:lpwstr>
  </property>
  <property fmtid="{D5CDD505-2E9C-101B-9397-08002B2CF9AE}" pid="6" name="_dlc_DocIdItemGuid">
    <vt:lpwstr>94be19e5-c0e1-44c5-b156-7ee9e6b61de9</vt:lpwstr>
  </property>
  <property fmtid="{D5CDD505-2E9C-101B-9397-08002B2CF9AE}" pid="7" name="Order">
    <vt:r8>12800</vt:r8>
  </property>
  <property fmtid="{D5CDD505-2E9C-101B-9397-08002B2CF9AE}" pid="8" name="xd_ProgID">
    <vt:lpwstr/>
  </property>
  <property fmtid="{D5CDD505-2E9C-101B-9397-08002B2CF9AE}" pid="9" name="TemplateUrl">
    <vt:lpwstr/>
  </property>
  <property fmtid="{D5CDD505-2E9C-101B-9397-08002B2CF9AE}" pid="10" name="MediaServiceImageTags">
    <vt:lpwstr/>
  </property>
</Properties>
</file>