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3"/>
  </p:notesMasterIdLst>
  <p:handoutMasterIdLst>
    <p:handoutMasterId r:id="rId14"/>
  </p:handoutMasterIdLst>
  <p:sldIdLst>
    <p:sldId id="748" r:id="rId5"/>
    <p:sldId id="750" r:id="rId6"/>
    <p:sldId id="752" r:id="rId7"/>
    <p:sldId id="753" r:id="rId8"/>
    <p:sldId id="754" r:id="rId9"/>
    <p:sldId id="755" r:id="rId10"/>
    <p:sldId id="756" r:id="rId11"/>
    <p:sldId id="757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69"/>
    <a:srgbClr val="006600"/>
    <a:srgbClr val="339966"/>
    <a:srgbClr val="18187C"/>
    <a:srgbClr val="FF3300"/>
    <a:srgbClr val="FFD937"/>
    <a:srgbClr val="00FFFF"/>
    <a:srgbClr val="6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19B389-0C33-47DE-A2A1-C947BF54DBFD}" v="1" dt="2023-11-06T14:44:15.3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Hinkle" userId="7bf1c332-60c1-4c13-b9c2-f7741f0c30fe" providerId="ADAL" clId="{F019B389-0C33-47DE-A2A1-C947BF54DBFD}"/>
    <pc:docChg chg="modSld">
      <pc:chgData name="Johanna Hinkle" userId="7bf1c332-60c1-4c13-b9c2-f7741f0c30fe" providerId="ADAL" clId="{F019B389-0C33-47DE-A2A1-C947BF54DBFD}" dt="2023-11-06T14:44:21.814" v="1" actId="13926"/>
      <pc:docMkLst>
        <pc:docMk/>
      </pc:docMkLst>
      <pc:sldChg chg="modSp mod">
        <pc:chgData name="Johanna Hinkle" userId="7bf1c332-60c1-4c13-b9c2-f7741f0c30fe" providerId="ADAL" clId="{F019B389-0C33-47DE-A2A1-C947BF54DBFD}" dt="2023-11-06T14:44:21.814" v="1" actId="13926"/>
        <pc:sldMkLst>
          <pc:docMk/>
          <pc:sldMk cId="3673743329" sldId="755"/>
        </pc:sldMkLst>
        <pc:spChg chg="mod">
          <ac:chgData name="Johanna Hinkle" userId="7bf1c332-60c1-4c13-b9c2-f7741f0c30fe" providerId="ADAL" clId="{F019B389-0C33-47DE-A2A1-C947BF54DBFD}" dt="2023-11-06T14:44:21.814" v="1" actId="13926"/>
          <ac:spMkLst>
            <pc:docMk/>
            <pc:sldMk cId="3673743329" sldId="755"/>
            <ac:spMk id="7" creationId="{B942D4F0-911E-7070-6C1C-302702D104E0}"/>
          </ac:spMkLst>
        </pc:spChg>
      </pc:sldChg>
      <pc:sldChg chg="modSp">
        <pc:chgData name="Johanna Hinkle" userId="7bf1c332-60c1-4c13-b9c2-f7741f0c30fe" providerId="ADAL" clId="{F019B389-0C33-47DE-A2A1-C947BF54DBFD}" dt="2023-11-06T14:44:15.370" v="0" actId="13926"/>
        <pc:sldMkLst>
          <pc:docMk/>
          <pc:sldMk cId="3976909241" sldId="756"/>
        </pc:sldMkLst>
        <pc:spChg chg="mod">
          <ac:chgData name="Johanna Hinkle" userId="7bf1c332-60c1-4c13-b9c2-f7741f0c30fe" providerId="ADAL" clId="{F019B389-0C33-47DE-A2A1-C947BF54DBFD}" dt="2023-11-06T14:44:15.370" v="0" actId="13926"/>
          <ac:spMkLst>
            <pc:docMk/>
            <pc:sldMk cId="3976909241" sldId="756"/>
            <ac:spMk id="6" creationId="{8D92CF87-2177-2CE6-5AE1-4DB1AED8622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709A5-8873-47D9-9AB6-CB833C90778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7FD1159-9F17-465E-8632-655C71B0FF38}">
      <dgm:prSet custT="1"/>
      <dgm:spPr/>
      <dgm:t>
        <a:bodyPr/>
        <a:lstStyle/>
        <a:p>
          <a:r>
            <a:rPr lang="en-US" sz="1400" u="sng"/>
            <a:t>Position Requisition Form:</a:t>
          </a:r>
          <a:endParaRPr lang="en-US" sz="1400" dirty="0"/>
        </a:p>
      </dgm:t>
    </dgm:pt>
    <dgm:pt modelId="{BDABA83E-F124-437B-A6A0-FFCDAB991B1C}" type="parTrans" cxnId="{0810D96C-3ABD-40C1-A9A3-129E04056D18}">
      <dgm:prSet/>
      <dgm:spPr/>
      <dgm:t>
        <a:bodyPr/>
        <a:lstStyle/>
        <a:p>
          <a:endParaRPr lang="en-US"/>
        </a:p>
      </dgm:t>
    </dgm:pt>
    <dgm:pt modelId="{803F8D73-533A-42B2-BDE0-0B470142A77D}" type="sibTrans" cxnId="{0810D96C-3ABD-40C1-A9A3-129E04056D18}">
      <dgm:prSet/>
      <dgm:spPr/>
      <dgm:t>
        <a:bodyPr/>
        <a:lstStyle/>
        <a:p>
          <a:endParaRPr lang="en-US"/>
        </a:p>
      </dgm:t>
    </dgm:pt>
    <dgm:pt modelId="{6E945B83-F811-4FA6-80C5-4435245ACC5D}">
      <dgm:prSet custT="1"/>
      <dgm:spPr/>
      <dgm:t>
        <a:bodyPr/>
        <a:lstStyle/>
        <a:p>
          <a:r>
            <a:rPr lang="en-US" sz="1400" dirty="0"/>
            <a:t>Serves as a request to fill a position and is a LEGAL document that the Feds use to pay for their positions. </a:t>
          </a:r>
        </a:p>
      </dgm:t>
    </dgm:pt>
    <dgm:pt modelId="{BEF727E9-6E51-4C18-8085-BD939488F48E}" type="parTrans" cxnId="{3C9687CA-26F1-42A0-9A15-DB83F1984F01}">
      <dgm:prSet/>
      <dgm:spPr/>
      <dgm:t>
        <a:bodyPr/>
        <a:lstStyle/>
        <a:p>
          <a:endParaRPr lang="en-US"/>
        </a:p>
      </dgm:t>
    </dgm:pt>
    <dgm:pt modelId="{3150DC43-DFB9-4FA5-BFCD-91E1708C81A0}" type="sibTrans" cxnId="{3C9687CA-26F1-42A0-9A15-DB83F1984F01}">
      <dgm:prSet/>
      <dgm:spPr/>
      <dgm:t>
        <a:bodyPr/>
        <a:lstStyle/>
        <a:p>
          <a:endParaRPr lang="en-US"/>
        </a:p>
      </dgm:t>
    </dgm:pt>
    <dgm:pt modelId="{46E0911F-F1B3-4B1F-8B9A-77C2F4AAD553}">
      <dgm:prSet custT="1"/>
      <dgm:spPr/>
      <dgm:t>
        <a:bodyPr/>
        <a:lstStyle/>
        <a:p>
          <a:r>
            <a:rPr lang="en-US" sz="1400" u="sng"/>
            <a:t>Benchmarks:</a:t>
          </a:r>
          <a:endParaRPr lang="en-US" sz="1400" dirty="0"/>
        </a:p>
      </dgm:t>
    </dgm:pt>
    <dgm:pt modelId="{A918FBEA-4C40-43DB-B893-0CDE0E825EE2}" type="parTrans" cxnId="{88E39298-461E-4289-AC63-EBB91EDFDBA4}">
      <dgm:prSet/>
      <dgm:spPr/>
      <dgm:t>
        <a:bodyPr/>
        <a:lstStyle/>
        <a:p>
          <a:endParaRPr lang="en-US"/>
        </a:p>
      </dgm:t>
    </dgm:pt>
    <dgm:pt modelId="{606EA2A8-716B-41AA-88C5-6809C98A9D57}" type="sibTrans" cxnId="{88E39298-461E-4289-AC63-EBB91EDFDBA4}">
      <dgm:prSet/>
      <dgm:spPr/>
      <dgm:t>
        <a:bodyPr/>
        <a:lstStyle/>
        <a:p>
          <a:endParaRPr lang="en-US"/>
        </a:p>
      </dgm:t>
    </dgm:pt>
    <dgm:pt modelId="{46198C04-C720-4960-A8B3-DBD7E253F650}">
      <dgm:prSet custT="1"/>
      <dgm:spPr/>
      <dgm:t>
        <a:bodyPr/>
        <a:lstStyle/>
        <a:p>
          <a:r>
            <a:rPr lang="en-US" sz="1400"/>
            <a:t>System of grouping job functions established by the Office of Personnel Management.</a:t>
          </a:r>
          <a:endParaRPr lang="en-US" sz="1400" dirty="0"/>
        </a:p>
      </dgm:t>
    </dgm:pt>
    <dgm:pt modelId="{0F9B7ADC-442C-4EE5-BB50-004FDEA42BDA}" type="parTrans" cxnId="{05601212-6BE9-4833-8615-D7A51FF1D9E5}">
      <dgm:prSet/>
      <dgm:spPr/>
      <dgm:t>
        <a:bodyPr/>
        <a:lstStyle/>
        <a:p>
          <a:endParaRPr lang="en-US"/>
        </a:p>
      </dgm:t>
    </dgm:pt>
    <dgm:pt modelId="{B6B00903-3B34-45BE-B7F0-FBBB3BF1E2E5}" type="sibTrans" cxnId="{05601212-6BE9-4833-8615-D7A51FF1D9E5}">
      <dgm:prSet/>
      <dgm:spPr/>
      <dgm:t>
        <a:bodyPr/>
        <a:lstStyle/>
        <a:p>
          <a:endParaRPr lang="en-US"/>
        </a:p>
      </dgm:t>
    </dgm:pt>
    <dgm:pt modelId="{C075F996-9CFD-42A8-8DA6-C727DB59E760}">
      <dgm:prSet custT="1"/>
      <dgm:spPr/>
      <dgm:t>
        <a:bodyPr/>
        <a:lstStyle/>
        <a:p>
          <a:r>
            <a:rPr lang="en-US" sz="1400"/>
            <a:t>Contains the criteria for A, B, and C groups. </a:t>
          </a:r>
          <a:endParaRPr lang="en-US" sz="1400" dirty="0"/>
        </a:p>
      </dgm:t>
    </dgm:pt>
    <dgm:pt modelId="{9115D010-EBF2-4B76-A3B1-54F909B6C009}" type="parTrans" cxnId="{924E65A4-BFA0-4161-9415-0DCAE7820748}">
      <dgm:prSet/>
      <dgm:spPr/>
      <dgm:t>
        <a:bodyPr/>
        <a:lstStyle/>
        <a:p>
          <a:endParaRPr lang="en-US"/>
        </a:p>
      </dgm:t>
    </dgm:pt>
    <dgm:pt modelId="{B2161ABE-D453-4C79-91E8-FFBCE0C8E667}" type="sibTrans" cxnId="{924E65A4-BFA0-4161-9415-0DCAE7820748}">
      <dgm:prSet/>
      <dgm:spPr/>
      <dgm:t>
        <a:bodyPr/>
        <a:lstStyle/>
        <a:p>
          <a:endParaRPr lang="en-US"/>
        </a:p>
      </dgm:t>
    </dgm:pt>
    <dgm:pt modelId="{EC5E100A-404C-4405-8409-9601E7555D12}">
      <dgm:prSet custT="1"/>
      <dgm:spPr/>
      <dgm:t>
        <a:bodyPr/>
        <a:lstStyle/>
        <a:p>
          <a:r>
            <a:rPr lang="en-US" sz="1400" u="sng"/>
            <a:t>Functional Job Description:</a:t>
          </a:r>
          <a:endParaRPr lang="en-US" sz="1400" dirty="0"/>
        </a:p>
      </dgm:t>
    </dgm:pt>
    <dgm:pt modelId="{5B2D1A0E-C661-444C-A164-9A3C28DB010B}" type="parTrans" cxnId="{65B86D00-D5EE-4A77-BC9C-40A582634C7E}">
      <dgm:prSet/>
      <dgm:spPr/>
      <dgm:t>
        <a:bodyPr/>
        <a:lstStyle/>
        <a:p>
          <a:endParaRPr lang="en-US"/>
        </a:p>
      </dgm:t>
    </dgm:pt>
    <dgm:pt modelId="{5D094482-00EB-471B-B026-DC4EA2B7C438}" type="sibTrans" cxnId="{65B86D00-D5EE-4A77-BC9C-40A582634C7E}">
      <dgm:prSet/>
      <dgm:spPr/>
      <dgm:t>
        <a:bodyPr/>
        <a:lstStyle/>
        <a:p>
          <a:endParaRPr lang="en-US"/>
        </a:p>
      </dgm:t>
    </dgm:pt>
    <dgm:pt modelId="{B6140826-D57A-4001-A105-06C0C4C271C9}">
      <dgm:prSet custT="1"/>
      <dgm:spPr/>
      <dgm:t>
        <a:bodyPr/>
        <a:lstStyle/>
        <a:p>
          <a:r>
            <a:rPr lang="en-US" sz="1400"/>
            <a:t>A description of the tasks performed and KAS’s (Knowledge, Skills, and Abilities) required on a specific job.</a:t>
          </a:r>
          <a:endParaRPr lang="en-US" sz="1400" dirty="0"/>
        </a:p>
      </dgm:t>
    </dgm:pt>
    <dgm:pt modelId="{D5D6CC32-65DD-4B2D-BA56-28196D7B1F9C}" type="parTrans" cxnId="{5D49E74D-9749-49ED-B839-E4E6C06E79B0}">
      <dgm:prSet/>
      <dgm:spPr/>
      <dgm:t>
        <a:bodyPr/>
        <a:lstStyle/>
        <a:p>
          <a:endParaRPr lang="en-US"/>
        </a:p>
      </dgm:t>
    </dgm:pt>
    <dgm:pt modelId="{C0711874-7387-4A6D-9217-EA0D73E082B8}" type="sibTrans" cxnId="{5D49E74D-9749-49ED-B839-E4E6C06E79B0}">
      <dgm:prSet/>
      <dgm:spPr/>
      <dgm:t>
        <a:bodyPr/>
        <a:lstStyle/>
        <a:p>
          <a:endParaRPr lang="en-US"/>
        </a:p>
      </dgm:t>
    </dgm:pt>
    <dgm:pt modelId="{9B20AECC-CFF3-4A54-A9A9-B17C90293048}">
      <dgm:prSet custT="1"/>
      <dgm:spPr/>
      <dgm:t>
        <a:bodyPr/>
        <a:lstStyle/>
        <a:p>
          <a:r>
            <a:rPr lang="en-US" sz="1400" u="sng"/>
            <a:t>Interview Questions</a:t>
          </a:r>
          <a:r>
            <a:rPr lang="en-US" sz="1400"/>
            <a:t>:</a:t>
          </a:r>
          <a:endParaRPr lang="en-US" sz="1400" dirty="0"/>
        </a:p>
      </dgm:t>
    </dgm:pt>
    <dgm:pt modelId="{B7BC6B12-90BC-4CB0-BFA4-E08C71648E6B}" type="parTrans" cxnId="{E6654F3F-909C-4E46-B308-E143A5B5F834}">
      <dgm:prSet/>
      <dgm:spPr/>
      <dgm:t>
        <a:bodyPr/>
        <a:lstStyle/>
        <a:p>
          <a:endParaRPr lang="en-US"/>
        </a:p>
      </dgm:t>
    </dgm:pt>
    <dgm:pt modelId="{85BBF313-F8D9-4EC5-8E87-4C594DCE8F0A}" type="sibTrans" cxnId="{E6654F3F-909C-4E46-B308-E143A5B5F834}">
      <dgm:prSet/>
      <dgm:spPr/>
      <dgm:t>
        <a:bodyPr/>
        <a:lstStyle/>
        <a:p>
          <a:endParaRPr lang="en-US"/>
        </a:p>
      </dgm:t>
    </dgm:pt>
    <dgm:pt modelId="{6FFC8549-6994-45B5-9120-961DB145610D}">
      <dgm:prSet custT="1"/>
      <dgm:spPr/>
      <dgm:t>
        <a:bodyPr/>
        <a:lstStyle/>
        <a:p>
          <a:r>
            <a:rPr lang="en-US" sz="1400"/>
            <a:t>Preferably 9-10 questions asked by each panel member to the applicant.</a:t>
          </a:r>
          <a:endParaRPr lang="en-US" sz="1400" dirty="0"/>
        </a:p>
      </dgm:t>
    </dgm:pt>
    <dgm:pt modelId="{056AF1BB-0413-49FE-9300-447A44E17737}" type="parTrans" cxnId="{EC623003-E599-480F-B4A8-7920AB2EF94B}">
      <dgm:prSet/>
      <dgm:spPr/>
      <dgm:t>
        <a:bodyPr/>
        <a:lstStyle/>
        <a:p>
          <a:endParaRPr lang="en-US"/>
        </a:p>
      </dgm:t>
    </dgm:pt>
    <dgm:pt modelId="{E0C39605-5738-4383-A2EB-F32A919B317E}" type="sibTrans" cxnId="{EC623003-E599-480F-B4A8-7920AB2EF94B}">
      <dgm:prSet/>
      <dgm:spPr/>
      <dgm:t>
        <a:bodyPr/>
        <a:lstStyle/>
        <a:p>
          <a:endParaRPr lang="en-US"/>
        </a:p>
      </dgm:t>
    </dgm:pt>
    <dgm:pt modelId="{117A5691-D910-45FB-A7F8-B392F75D6F95}">
      <dgm:prSet custT="1"/>
      <dgm:spPr/>
      <dgm:t>
        <a:bodyPr/>
        <a:lstStyle/>
        <a:p>
          <a:r>
            <a:rPr lang="en-US" sz="1400" u="sng"/>
            <a:t>Interview Panel List Form</a:t>
          </a:r>
          <a:r>
            <a:rPr lang="en-US" sz="1400"/>
            <a:t>:</a:t>
          </a:r>
          <a:endParaRPr lang="en-US" sz="1400" dirty="0"/>
        </a:p>
      </dgm:t>
    </dgm:pt>
    <dgm:pt modelId="{E4565ECE-0345-4FC2-9E7F-8B92CA858944}" type="parTrans" cxnId="{AAEF2E24-899C-4954-92D8-A5C55B06BCFF}">
      <dgm:prSet/>
      <dgm:spPr/>
      <dgm:t>
        <a:bodyPr/>
        <a:lstStyle/>
        <a:p>
          <a:endParaRPr lang="en-US"/>
        </a:p>
      </dgm:t>
    </dgm:pt>
    <dgm:pt modelId="{1F0B664F-D9FF-4E38-8141-49AB8675262C}" type="sibTrans" cxnId="{AAEF2E24-899C-4954-92D8-A5C55B06BCFF}">
      <dgm:prSet/>
      <dgm:spPr/>
      <dgm:t>
        <a:bodyPr/>
        <a:lstStyle/>
        <a:p>
          <a:endParaRPr lang="en-US"/>
        </a:p>
      </dgm:t>
    </dgm:pt>
    <dgm:pt modelId="{DE9F4079-DBF1-4F72-A206-CAE0BD66088C}">
      <dgm:prSet custT="1"/>
      <dgm:spPr/>
      <dgm:t>
        <a:bodyPr/>
        <a:lstStyle/>
        <a:p>
          <a:r>
            <a:rPr lang="en-US" sz="1400" dirty="0"/>
            <a:t>Three (3) State or Federal employees, the same grade or higher of the position.</a:t>
          </a:r>
        </a:p>
      </dgm:t>
    </dgm:pt>
    <dgm:pt modelId="{53638E13-6B2E-4E5D-A91D-03685B50BB0B}" type="parTrans" cxnId="{A3E66632-A0DC-4CF1-A8BC-62F12E16DE10}">
      <dgm:prSet/>
      <dgm:spPr/>
      <dgm:t>
        <a:bodyPr/>
        <a:lstStyle/>
        <a:p>
          <a:endParaRPr lang="en-US"/>
        </a:p>
      </dgm:t>
    </dgm:pt>
    <dgm:pt modelId="{5348C029-27D2-4A92-9596-0839B160F444}" type="sibTrans" cxnId="{A3E66632-A0DC-4CF1-A8BC-62F12E16DE10}">
      <dgm:prSet/>
      <dgm:spPr/>
      <dgm:t>
        <a:bodyPr/>
        <a:lstStyle/>
        <a:p>
          <a:endParaRPr lang="en-US"/>
        </a:p>
      </dgm:t>
    </dgm:pt>
    <dgm:pt modelId="{2FF9E605-ACF9-4EE1-9189-A8A7356D5AD6}" type="pres">
      <dgm:prSet presAssocID="{AB5709A5-8873-47D9-9AB6-CB833C907788}" presName="Name0" presStyleCnt="0">
        <dgm:presLayoutVars>
          <dgm:dir/>
          <dgm:resizeHandles val="exact"/>
        </dgm:presLayoutVars>
      </dgm:prSet>
      <dgm:spPr/>
    </dgm:pt>
    <dgm:pt modelId="{72B08E17-36EB-4394-A601-E5FFEDA05501}" type="pres">
      <dgm:prSet presAssocID="{07FD1159-9F17-465E-8632-655C71B0FF38}" presName="node" presStyleLbl="node1" presStyleIdx="0" presStyleCnt="6" custScaleY="172281">
        <dgm:presLayoutVars>
          <dgm:bulletEnabled val="1"/>
        </dgm:presLayoutVars>
      </dgm:prSet>
      <dgm:spPr/>
    </dgm:pt>
    <dgm:pt modelId="{2A4A0533-A56C-48FC-811E-111477D63509}" type="pres">
      <dgm:prSet presAssocID="{803F8D73-533A-42B2-BDE0-0B470142A77D}" presName="sibTrans" presStyleLbl="sibTrans1D1" presStyleIdx="0" presStyleCnt="5"/>
      <dgm:spPr/>
    </dgm:pt>
    <dgm:pt modelId="{4DE30217-DCC4-401E-AC26-FA93762C97B7}" type="pres">
      <dgm:prSet presAssocID="{803F8D73-533A-42B2-BDE0-0B470142A77D}" presName="connectorText" presStyleLbl="sibTrans1D1" presStyleIdx="0" presStyleCnt="5"/>
      <dgm:spPr/>
    </dgm:pt>
    <dgm:pt modelId="{D6A3BD2C-09D4-4CF2-8A70-A97929A64033}" type="pres">
      <dgm:prSet presAssocID="{46E0911F-F1B3-4B1F-8B9A-77C2F4AAD553}" presName="node" presStyleLbl="node1" presStyleIdx="1" presStyleCnt="6" custScaleY="184494">
        <dgm:presLayoutVars>
          <dgm:bulletEnabled val="1"/>
        </dgm:presLayoutVars>
      </dgm:prSet>
      <dgm:spPr/>
    </dgm:pt>
    <dgm:pt modelId="{ABB75AC4-9ED3-4770-8AED-9FD31CC0394B}" type="pres">
      <dgm:prSet presAssocID="{606EA2A8-716B-41AA-88C5-6809C98A9D57}" presName="sibTrans" presStyleLbl="sibTrans1D1" presStyleIdx="1" presStyleCnt="5"/>
      <dgm:spPr/>
    </dgm:pt>
    <dgm:pt modelId="{9CA8417C-FCA9-4EDF-99FE-B4E5F6D6EA0F}" type="pres">
      <dgm:prSet presAssocID="{606EA2A8-716B-41AA-88C5-6809C98A9D57}" presName="connectorText" presStyleLbl="sibTrans1D1" presStyleIdx="1" presStyleCnt="5"/>
      <dgm:spPr/>
    </dgm:pt>
    <dgm:pt modelId="{CD878F04-506E-4DD9-ABED-1313E2D81676}" type="pres">
      <dgm:prSet presAssocID="{EC5E100A-404C-4405-8409-9601E7555D12}" presName="node" presStyleLbl="node1" presStyleIdx="2" presStyleCnt="6" custLinFactNeighborX="282" custLinFactNeighborY="501">
        <dgm:presLayoutVars>
          <dgm:bulletEnabled val="1"/>
        </dgm:presLayoutVars>
      </dgm:prSet>
      <dgm:spPr/>
    </dgm:pt>
    <dgm:pt modelId="{A63FFD1B-91DC-41D5-8C46-2B0C4E82B128}" type="pres">
      <dgm:prSet presAssocID="{5D094482-00EB-471B-B026-DC4EA2B7C438}" presName="sibTrans" presStyleLbl="sibTrans1D1" presStyleIdx="2" presStyleCnt="5"/>
      <dgm:spPr/>
    </dgm:pt>
    <dgm:pt modelId="{529CC8AD-8E72-4213-A9B5-FA50585294F9}" type="pres">
      <dgm:prSet presAssocID="{5D094482-00EB-471B-B026-DC4EA2B7C438}" presName="connectorText" presStyleLbl="sibTrans1D1" presStyleIdx="2" presStyleCnt="5"/>
      <dgm:spPr/>
    </dgm:pt>
    <dgm:pt modelId="{29AF0BE4-6345-46F9-8747-2F913ECC0CAD}" type="pres">
      <dgm:prSet presAssocID="{B6140826-D57A-4001-A105-06C0C4C271C9}" presName="node" presStyleLbl="node1" presStyleIdx="3" presStyleCnt="6" custScaleY="143290">
        <dgm:presLayoutVars>
          <dgm:bulletEnabled val="1"/>
        </dgm:presLayoutVars>
      </dgm:prSet>
      <dgm:spPr/>
    </dgm:pt>
    <dgm:pt modelId="{0E978CA3-EB03-4FA4-BC31-C88E1C82279E}" type="pres">
      <dgm:prSet presAssocID="{C0711874-7387-4A6D-9217-EA0D73E082B8}" presName="sibTrans" presStyleLbl="sibTrans1D1" presStyleIdx="3" presStyleCnt="5"/>
      <dgm:spPr/>
    </dgm:pt>
    <dgm:pt modelId="{A373AA1B-9C58-43B8-86EB-ED0B500B0B3D}" type="pres">
      <dgm:prSet presAssocID="{C0711874-7387-4A6D-9217-EA0D73E082B8}" presName="connectorText" presStyleLbl="sibTrans1D1" presStyleIdx="3" presStyleCnt="5"/>
      <dgm:spPr/>
    </dgm:pt>
    <dgm:pt modelId="{4CFC672E-60A3-4582-97CA-D1F6630C404B}" type="pres">
      <dgm:prSet presAssocID="{9B20AECC-CFF3-4A54-A9A9-B17C90293048}" presName="node" presStyleLbl="node1" presStyleIdx="4" presStyleCnt="6" custScaleY="150344">
        <dgm:presLayoutVars>
          <dgm:bulletEnabled val="1"/>
        </dgm:presLayoutVars>
      </dgm:prSet>
      <dgm:spPr/>
    </dgm:pt>
    <dgm:pt modelId="{A2C98B88-9E2D-40D6-887A-307226A43FF4}" type="pres">
      <dgm:prSet presAssocID="{85BBF313-F8D9-4EC5-8E87-4C594DCE8F0A}" presName="sibTrans" presStyleLbl="sibTrans1D1" presStyleIdx="4" presStyleCnt="5"/>
      <dgm:spPr/>
    </dgm:pt>
    <dgm:pt modelId="{E6C49E66-8719-4CAF-97B5-5521D1A15655}" type="pres">
      <dgm:prSet presAssocID="{85BBF313-F8D9-4EC5-8E87-4C594DCE8F0A}" presName="connectorText" presStyleLbl="sibTrans1D1" presStyleIdx="4" presStyleCnt="5"/>
      <dgm:spPr/>
    </dgm:pt>
    <dgm:pt modelId="{6D5E6AC3-1D39-4FC3-9227-06CA59233307}" type="pres">
      <dgm:prSet presAssocID="{117A5691-D910-45FB-A7F8-B392F75D6F95}" presName="node" presStyleLbl="node1" presStyleIdx="5" presStyleCnt="6" custScaleX="133264" custScaleY="140730">
        <dgm:presLayoutVars>
          <dgm:bulletEnabled val="1"/>
        </dgm:presLayoutVars>
      </dgm:prSet>
      <dgm:spPr/>
    </dgm:pt>
  </dgm:ptLst>
  <dgm:cxnLst>
    <dgm:cxn modelId="{65B86D00-D5EE-4A77-BC9C-40A582634C7E}" srcId="{AB5709A5-8873-47D9-9AB6-CB833C907788}" destId="{EC5E100A-404C-4405-8409-9601E7555D12}" srcOrd="2" destOrd="0" parTransId="{5B2D1A0E-C661-444C-A164-9A3C28DB010B}" sibTransId="{5D094482-00EB-471B-B026-DC4EA2B7C438}"/>
    <dgm:cxn modelId="{91C14F02-030B-4D19-A9A7-6AB95A577B24}" type="presOf" srcId="{803F8D73-533A-42B2-BDE0-0B470142A77D}" destId="{2A4A0533-A56C-48FC-811E-111477D63509}" srcOrd="0" destOrd="0" presId="urn:microsoft.com/office/officeart/2016/7/layout/RepeatingBendingProcessNew"/>
    <dgm:cxn modelId="{EC623003-E599-480F-B4A8-7920AB2EF94B}" srcId="{9B20AECC-CFF3-4A54-A9A9-B17C90293048}" destId="{6FFC8549-6994-45B5-9120-961DB145610D}" srcOrd="0" destOrd="0" parTransId="{056AF1BB-0413-49FE-9300-447A44E17737}" sibTransId="{E0C39605-5738-4383-A2EB-F32A919B317E}"/>
    <dgm:cxn modelId="{F987E504-EDD8-4E1C-BE26-F5D786DA8ED6}" type="presOf" srcId="{606EA2A8-716B-41AA-88C5-6809C98A9D57}" destId="{ABB75AC4-9ED3-4770-8AED-9FD31CC0394B}" srcOrd="0" destOrd="0" presId="urn:microsoft.com/office/officeart/2016/7/layout/RepeatingBendingProcessNew"/>
    <dgm:cxn modelId="{2F20E711-4CEF-4589-8D85-12C73264F7EB}" type="presOf" srcId="{C0711874-7387-4A6D-9217-EA0D73E082B8}" destId="{0E978CA3-EB03-4FA4-BC31-C88E1C82279E}" srcOrd="0" destOrd="0" presId="urn:microsoft.com/office/officeart/2016/7/layout/RepeatingBendingProcessNew"/>
    <dgm:cxn modelId="{05601212-6BE9-4833-8615-D7A51FF1D9E5}" srcId="{46E0911F-F1B3-4B1F-8B9A-77C2F4AAD553}" destId="{46198C04-C720-4960-A8B3-DBD7E253F650}" srcOrd="0" destOrd="0" parTransId="{0F9B7ADC-442C-4EE5-BB50-004FDEA42BDA}" sibTransId="{B6B00903-3B34-45BE-B7F0-FBBB3BF1E2E5}"/>
    <dgm:cxn modelId="{8E251015-13E3-44A0-9E4A-8419F3FBBDE5}" type="presOf" srcId="{85BBF313-F8D9-4EC5-8E87-4C594DCE8F0A}" destId="{A2C98B88-9E2D-40D6-887A-307226A43FF4}" srcOrd="0" destOrd="0" presId="urn:microsoft.com/office/officeart/2016/7/layout/RepeatingBendingProcessNew"/>
    <dgm:cxn modelId="{AAEF2E24-899C-4954-92D8-A5C55B06BCFF}" srcId="{AB5709A5-8873-47D9-9AB6-CB833C907788}" destId="{117A5691-D910-45FB-A7F8-B392F75D6F95}" srcOrd="5" destOrd="0" parTransId="{E4565ECE-0345-4FC2-9E7F-8B92CA858944}" sibTransId="{1F0B664F-D9FF-4E38-8141-49AB8675262C}"/>
    <dgm:cxn modelId="{0F6E7D2B-B707-43C4-942B-E419EE5BA041}" type="presOf" srcId="{46E0911F-F1B3-4B1F-8B9A-77C2F4AAD553}" destId="{D6A3BD2C-09D4-4CF2-8A70-A97929A64033}" srcOrd="0" destOrd="0" presId="urn:microsoft.com/office/officeart/2016/7/layout/RepeatingBendingProcessNew"/>
    <dgm:cxn modelId="{A3E66632-A0DC-4CF1-A8BC-62F12E16DE10}" srcId="{117A5691-D910-45FB-A7F8-B392F75D6F95}" destId="{DE9F4079-DBF1-4F72-A206-CAE0BD66088C}" srcOrd="0" destOrd="0" parTransId="{53638E13-6B2E-4E5D-A91D-03685B50BB0B}" sibTransId="{5348C029-27D2-4A92-9596-0839B160F444}"/>
    <dgm:cxn modelId="{3C96C533-35E3-40F2-AB47-079828841C05}" type="presOf" srcId="{6FFC8549-6994-45B5-9120-961DB145610D}" destId="{4CFC672E-60A3-4582-97CA-D1F6630C404B}" srcOrd="0" destOrd="1" presId="urn:microsoft.com/office/officeart/2016/7/layout/RepeatingBendingProcessNew"/>
    <dgm:cxn modelId="{E6654F3F-909C-4E46-B308-E143A5B5F834}" srcId="{AB5709A5-8873-47D9-9AB6-CB833C907788}" destId="{9B20AECC-CFF3-4A54-A9A9-B17C90293048}" srcOrd="4" destOrd="0" parTransId="{B7BC6B12-90BC-4CB0-BFA4-E08C71648E6B}" sibTransId="{85BBF313-F8D9-4EC5-8E87-4C594DCE8F0A}"/>
    <dgm:cxn modelId="{B50A6960-A013-405C-A031-E82531089B11}" type="presOf" srcId="{DE9F4079-DBF1-4F72-A206-CAE0BD66088C}" destId="{6D5E6AC3-1D39-4FC3-9227-06CA59233307}" srcOrd="0" destOrd="1" presId="urn:microsoft.com/office/officeart/2016/7/layout/RepeatingBendingProcessNew"/>
    <dgm:cxn modelId="{3CA98245-4424-4432-A4DB-A21DA910D4DB}" type="presOf" srcId="{07FD1159-9F17-465E-8632-655C71B0FF38}" destId="{72B08E17-36EB-4394-A601-E5FFEDA05501}" srcOrd="0" destOrd="0" presId="urn:microsoft.com/office/officeart/2016/7/layout/RepeatingBendingProcessNew"/>
    <dgm:cxn modelId="{63421F66-383C-4228-9116-062757A32F72}" type="presOf" srcId="{6E945B83-F811-4FA6-80C5-4435245ACC5D}" destId="{72B08E17-36EB-4394-A601-E5FFEDA05501}" srcOrd="0" destOrd="1" presId="urn:microsoft.com/office/officeart/2016/7/layout/RepeatingBendingProcessNew"/>
    <dgm:cxn modelId="{216D8A49-87F8-4847-A877-B0A2D70313A5}" type="presOf" srcId="{803F8D73-533A-42B2-BDE0-0B470142A77D}" destId="{4DE30217-DCC4-401E-AC26-FA93762C97B7}" srcOrd="1" destOrd="0" presId="urn:microsoft.com/office/officeart/2016/7/layout/RepeatingBendingProcessNew"/>
    <dgm:cxn modelId="{FD7A8F69-DC68-44F4-B52D-29D1C45B8C7F}" type="presOf" srcId="{5D094482-00EB-471B-B026-DC4EA2B7C438}" destId="{529CC8AD-8E72-4213-A9B5-FA50585294F9}" srcOrd="1" destOrd="0" presId="urn:microsoft.com/office/officeart/2016/7/layout/RepeatingBendingProcessNew"/>
    <dgm:cxn modelId="{0810D96C-3ABD-40C1-A9A3-129E04056D18}" srcId="{AB5709A5-8873-47D9-9AB6-CB833C907788}" destId="{07FD1159-9F17-465E-8632-655C71B0FF38}" srcOrd="0" destOrd="0" parTransId="{BDABA83E-F124-437B-A6A0-FFCDAB991B1C}" sibTransId="{803F8D73-533A-42B2-BDE0-0B470142A77D}"/>
    <dgm:cxn modelId="{5D49E74D-9749-49ED-B839-E4E6C06E79B0}" srcId="{AB5709A5-8873-47D9-9AB6-CB833C907788}" destId="{B6140826-D57A-4001-A105-06C0C4C271C9}" srcOrd="3" destOrd="0" parTransId="{D5D6CC32-65DD-4B2D-BA56-28196D7B1F9C}" sibTransId="{C0711874-7387-4A6D-9217-EA0D73E082B8}"/>
    <dgm:cxn modelId="{1F62DA6F-F315-411A-9A64-2596826679CE}" type="presOf" srcId="{EC5E100A-404C-4405-8409-9601E7555D12}" destId="{CD878F04-506E-4DD9-ABED-1313E2D81676}" srcOrd="0" destOrd="0" presId="urn:microsoft.com/office/officeart/2016/7/layout/RepeatingBendingProcessNew"/>
    <dgm:cxn modelId="{C46EB688-69B5-438C-92E4-5352023FF3ED}" type="presOf" srcId="{B6140826-D57A-4001-A105-06C0C4C271C9}" destId="{29AF0BE4-6345-46F9-8747-2F913ECC0CAD}" srcOrd="0" destOrd="0" presId="urn:microsoft.com/office/officeart/2016/7/layout/RepeatingBendingProcessNew"/>
    <dgm:cxn modelId="{02E29D8F-D94A-4124-83D2-1267B7296282}" type="presOf" srcId="{46198C04-C720-4960-A8B3-DBD7E253F650}" destId="{D6A3BD2C-09D4-4CF2-8A70-A97929A64033}" srcOrd="0" destOrd="1" presId="urn:microsoft.com/office/officeart/2016/7/layout/RepeatingBendingProcessNew"/>
    <dgm:cxn modelId="{4756B393-9C52-461E-9DDE-D9755ABD9A90}" type="presOf" srcId="{5D094482-00EB-471B-B026-DC4EA2B7C438}" destId="{A63FFD1B-91DC-41D5-8C46-2B0C4E82B128}" srcOrd="0" destOrd="0" presId="urn:microsoft.com/office/officeart/2016/7/layout/RepeatingBendingProcessNew"/>
    <dgm:cxn modelId="{AAB3B693-A478-4EFF-B005-3D038A20AACD}" type="presOf" srcId="{85BBF313-F8D9-4EC5-8E87-4C594DCE8F0A}" destId="{E6C49E66-8719-4CAF-97B5-5521D1A15655}" srcOrd="1" destOrd="0" presId="urn:microsoft.com/office/officeart/2016/7/layout/RepeatingBendingProcessNew"/>
    <dgm:cxn modelId="{88E39298-461E-4289-AC63-EBB91EDFDBA4}" srcId="{AB5709A5-8873-47D9-9AB6-CB833C907788}" destId="{46E0911F-F1B3-4B1F-8B9A-77C2F4AAD553}" srcOrd="1" destOrd="0" parTransId="{A918FBEA-4C40-43DB-B893-0CDE0E825EE2}" sibTransId="{606EA2A8-716B-41AA-88C5-6809C98A9D57}"/>
    <dgm:cxn modelId="{06383999-0109-4B64-B4D7-7154850003F2}" type="presOf" srcId="{117A5691-D910-45FB-A7F8-B392F75D6F95}" destId="{6D5E6AC3-1D39-4FC3-9227-06CA59233307}" srcOrd="0" destOrd="0" presId="urn:microsoft.com/office/officeart/2016/7/layout/RepeatingBendingProcessNew"/>
    <dgm:cxn modelId="{924E65A4-BFA0-4161-9415-0DCAE7820748}" srcId="{46E0911F-F1B3-4B1F-8B9A-77C2F4AAD553}" destId="{C075F996-9CFD-42A8-8DA6-C727DB59E760}" srcOrd="1" destOrd="0" parTransId="{9115D010-EBF2-4B76-A3B1-54F909B6C009}" sibTransId="{B2161ABE-D453-4C79-91E8-FFBCE0C8E667}"/>
    <dgm:cxn modelId="{B25C08AF-C564-40C3-881C-C6CB71F00131}" type="presOf" srcId="{9B20AECC-CFF3-4A54-A9A9-B17C90293048}" destId="{4CFC672E-60A3-4582-97CA-D1F6630C404B}" srcOrd="0" destOrd="0" presId="urn:microsoft.com/office/officeart/2016/7/layout/RepeatingBendingProcessNew"/>
    <dgm:cxn modelId="{3CDE68BE-D156-4836-B47B-6EDF324E3459}" type="presOf" srcId="{AB5709A5-8873-47D9-9AB6-CB833C907788}" destId="{2FF9E605-ACF9-4EE1-9189-A8A7356D5AD6}" srcOrd="0" destOrd="0" presId="urn:microsoft.com/office/officeart/2016/7/layout/RepeatingBendingProcessNew"/>
    <dgm:cxn modelId="{3C9687CA-26F1-42A0-9A15-DB83F1984F01}" srcId="{07FD1159-9F17-465E-8632-655C71B0FF38}" destId="{6E945B83-F811-4FA6-80C5-4435245ACC5D}" srcOrd="0" destOrd="0" parTransId="{BEF727E9-6E51-4C18-8085-BD939488F48E}" sibTransId="{3150DC43-DFB9-4FA5-BFCD-91E1708C81A0}"/>
    <dgm:cxn modelId="{42FB08D1-B386-4828-85FF-C66B3A323A46}" type="presOf" srcId="{C075F996-9CFD-42A8-8DA6-C727DB59E760}" destId="{D6A3BD2C-09D4-4CF2-8A70-A97929A64033}" srcOrd="0" destOrd="2" presId="urn:microsoft.com/office/officeart/2016/7/layout/RepeatingBendingProcessNew"/>
    <dgm:cxn modelId="{6480DEE8-0A36-4891-8EC2-80466F1190D4}" type="presOf" srcId="{C0711874-7387-4A6D-9217-EA0D73E082B8}" destId="{A373AA1B-9C58-43B8-86EB-ED0B500B0B3D}" srcOrd="1" destOrd="0" presId="urn:microsoft.com/office/officeart/2016/7/layout/RepeatingBendingProcessNew"/>
    <dgm:cxn modelId="{14F0F0F2-50B5-464F-8073-37C110E66F5F}" type="presOf" srcId="{606EA2A8-716B-41AA-88C5-6809C98A9D57}" destId="{9CA8417C-FCA9-4EDF-99FE-B4E5F6D6EA0F}" srcOrd="1" destOrd="0" presId="urn:microsoft.com/office/officeart/2016/7/layout/RepeatingBendingProcessNew"/>
    <dgm:cxn modelId="{E7F90220-A801-4047-B6A3-1C1ADD6BF846}" type="presParOf" srcId="{2FF9E605-ACF9-4EE1-9189-A8A7356D5AD6}" destId="{72B08E17-36EB-4394-A601-E5FFEDA05501}" srcOrd="0" destOrd="0" presId="urn:microsoft.com/office/officeart/2016/7/layout/RepeatingBendingProcessNew"/>
    <dgm:cxn modelId="{CFF96C84-CF55-4FC3-B79D-5B55C00476D4}" type="presParOf" srcId="{2FF9E605-ACF9-4EE1-9189-A8A7356D5AD6}" destId="{2A4A0533-A56C-48FC-811E-111477D63509}" srcOrd="1" destOrd="0" presId="urn:microsoft.com/office/officeart/2016/7/layout/RepeatingBendingProcessNew"/>
    <dgm:cxn modelId="{9C389506-77E2-4106-BD46-93042E7DEA53}" type="presParOf" srcId="{2A4A0533-A56C-48FC-811E-111477D63509}" destId="{4DE30217-DCC4-401E-AC26-FA93762C97B7}" srcOrd="0" destOrd="0" presId="urn:microsoft.com/office/officeart/2016/7/layout/RepeatingBendingProcessNew"/>
    <dgm:cxn modelId="{9D803E5A-A1F8-433E-88BF-B970AD5487F6}" type="presParOf" srcId="{2FF9E605-ACF9-4EE1-9189-A8A7356D5AD6}" destId="{D6A3BD2C-09D4-4CF2-8A70-A97929A64033}" srcOrd="2" destOrd="0" presId="urn:microsoft.com/office/officeart/2016/7/layout/RepeatingBendingProcessNew"/>
    <dgm:cxn modelId="{DEE4DDF3-94B2-4180-9696-1DB1F066F89B}" type="presParOf" srcId="{2FF9E605-ACF9-4EE1-9189-A8A7356D5AD6}" destId="{ABB75AC4-9ED3-4770-8AED-9FD31CC0394B}" srcOrd="3" destOrd="0" presId="urn:microsoft.com/office/officeart/2016/7/layout/RepeatingBendingProcessNew"/>
    <dgm:cxn modelId="{8809B461-D999-4A16-B5EF-F94B064AD17F}" type="presParOf" srcId="{ABB75AC4-9ED3-4770-8AED-9FD31CC0394B}" destId="{9CA8417C-FCA9-4EDF-99FE-B4E5F6D6EA0F}" srcOrd="0" destOrd="0" presId="urn:microsoft.com/office/officeart/2016/7/layout/RepeatingBendingProcessNew"/>
    <dgm:cxn modelId="{A7392A51-662F-43A2-868D-BAA65B37E9E5}" type="presParOf" srcId="{2FF9E605-ACF9-4EE1-9189-A8A7356D5AD6}" destId="{CD878F04-506E-4DD9-ABED-1313E2D81676}" srcOrd="4" destOrd="0" presId="urn:microsoft.com/office/officeart/2016/7/layout/RepeatingBendingProcessNew"/>
    <dgm:cxn modelId="{63AE6B0E-11DD-4104-9114-829B4FFB2881}" type="presParOf" srcId="{2FF9E605-ACF9-4EE1-9189-A8A7356D5AD6}" destId="{A63FFD1B-91DC-41D5-8C46-2B0C4E82B128}" srcOrd="5" destOrd="0" presId="urn:microsoft.com/office/officeart/2016/7/layout/RepeatingBendingProcessNew"/>
    <dgm:cxn modelId="{ED5A4311-EE56-41EB-90C8-0ECEE00B050D}" type="presParOf" srcId="{A63FFD1B-91DC-41D5-8C46-2B0C4E82B128}" destId="{529CC8AD-8E72-4213-A9B5-FA50585294F9}" srcOrd="0" destOrd="0" presId="urn:microsoft.com/office/officeart/2016/7/layout/RepeatingBendingProcessNew"/>
    <dgm:cxn modelId="{CB3FA2E4-B37F-4C60-A418-313458F0E2F6}" type="presParOf" srcId="{2FF9E605-ACF9-4EE1-9189-A8A7356D5AD6}" destId="{29AF0BE4-6345-46F9-8747-2F913ECC0CAD}" srcOrd="6" destOrd="0" presId="urn:microsoft.com/office/officeart/2016/7/layout/RepeatingBendingProcessNew"/>
    <dgm:cxn modelId="{1121A0A3-616B-473B-AA79-0789A05BC4F3}" type="presParOf" srcId="{2FF9E605-ACF9-4EE1-9189-A8A7356D5AD6}" destId="{0E978CA3-EB03-4FA4-BC31-C88E1C82279E}" srcOrd="7" destOrd="0" presId="urn:microsoft.com/office/officeart/2016/7/layout/RepeatingBendingProcessNew"/>
    <dgm:cxn modelId="{0AA37B04-E683-49E8-A3DF-DF601CD482FE}" type="presParOf" srcId="{0E978CA3-EB03-4FA4-BC31-C88E1C82279E}" destId="{A373AA1B-9C58-43B8-86EB-ED0B500B0B3D}" srcOrd="0" destOrd="0" presId="urn:microsoft.com/office/officeart/2016/7/layout/RepeatingBendingProcessNew"/>
    <dgm:cxn modelId="{D2559EE2-42A9-481F-86CC-02202D5CDF49}" type="presParOf" srcId="{2FF9E605-ACF9-4EE1-9189-A8A7356D5AD6}" destId="{4CFC672E-60A3-4582-97CA-D1F6630C404B}" srcOrd="8" destOrd="0" presId="urn:microsoft.com/office/officeart/2016/7/layout/RepeatingBendingProcessNew"/>
    <dgm:cxn modelId="{83CC4AC0-8FDA-4E62-961F-CA4B2014E845}" type="presParOf" srcId="{2FF9E605-ACF9-4EE1-9189-A8A7356D5AD6}" destId="{A2C98B88-9E2D-40D6-887A-307226A43FF4}" srcOrd="9" destOrd="0" presId="urn:microsoft.com/office/officeart/2016/7/layout/RepeatingBendingProcessNew"/>
    <dgm:cxn modelId="{D61F3321-335B-47A2-9625-C8DBA74283D0}" type="presParOf" srcId="{A2C98B88-9E2D-40D6-887A-307226A43FF4}" destId="{E6C49E66-8719-4CAF-97B5-5521D1A15655}" srcOrd="0" destOrd="0" presId="urn:microsoft.com/office/officeart/2016/7/layout/RepeatingBendingProcessNew"/>
    <dgm:cxn modelId="{A21A5411-E906-41BD-A623-5DD6A4F83848}" type="presParOf" srcId="{2FF9E605-ACF9-4EE1-9189-A8A7356D5AD6}" destId="{6D5E6AC3-1D39-4FC3-9227-06CA59233307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3C8191-60C4-4E94-B1FC-35EE268412C5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2484902-4F34-49AF-BC16-DA624EFE33CD}">
      <dgm:prSet custT="1"/>
      <dgm:spPr/>
      <dgm:t>
        <a:bodyPr/>
        <a:lstStyle/>
        <a:p>
          <a:r>
            <a:rPr lang="en-US" sz="2000" dirty="0"/>
            <a:t>The KAS (Knowledge, Abilities, and Skills) is an electronic document in which you enter the weighted areas of your interview questions onto the spreadsheet that tabulates your final score.</a:t>
          </a:r>
        </a:p>
      </dgm:t>
    </dgm:pt>
    <dgm:pt modelId="{AF4F94B4-7395-423F-A4C0-7DE6B6DF353B}" type="parTrans" cxnId="{F08163B6-93B1-48A4-9554-668C4A4D4897}">
      <dgm:prSet/>
      <dgm:spPr/>
      <dgm:t>
        <a:bodyPr/>
        <a:lstStyle/>
        <a:p>
          <a:endParaRPr lang="en-US"/>
        </a:p>
      </dgm:t>
    </dgm:pt>
    <dgm:pt modelId="{E11F9D03-724C-42A5-B6F7-B71ED55F5200}" type="sibTrans" cxnId="{F08163B6-93B1-48A4-9554-668C4A4D4897}">
      <dgm:prSet/>
      <dgm:spPr/>
      <dgm:t>
        <a:bodyPr/>
        <a:lstStyle/>
        <a:p>
          <a:endParaRPr lang="en-US"/>
        </a:p>
      </dgm:t>
    </dgm:pt>
    <dgm:pt modelId="{3BB105CE-DDF2-4A74-BC31-AD3C7F557A39}">
      <dgm:prSet/>
      <dgm:spPr/>
      <dgm:t>
        <a:bodyPr/>
        <a:lstStyle/>
        <a:p>
          <a:r>
            <a:rPr lang="en-US"/>
            <a:t>Your interview questions MUST reflect the KAS of the position being interviewed. </a:t>
          </a:r>
        </a:p>
      </dgm:t>
    </dgm:pt>
    <dgm:pt modelId="{FEB835F1-AFCE-46AB-ADF8-EB32164F4F40}" type="parTrans" cxnId="{93DA9156-7B2A-4604-9144-EBB44E488C15}">
      <dgm:prSet/>
      <dgm:spPr/>
      <dgm:t>
        <a:bodyPr/>
        <a:lstStyle/>
        <a:p>
          <a:endParaRPr lang="en-US"/>
        </a:p>
      </dgm:t>
    </dgm:pt>
    <dgm:pt modelId="{B0C27417-61D2-4849-8F5F-98F8688E2E34}" type="sibTrans" cxnId="{93DA9156-7B2A-4604-9144-EBB44E488C15}">
      <dgm:prSet/>
      <dgm:spPr/>
      <dgm:t>
        <a:bodyPr/>
        <a:lstStyle/>
        <a:p>
          <a:endParaRPr lang="en-US"/>
        </a:p>
      </dgm:t>
    </dgm:pt>
    <dgm:pt modelId="{A0BF3BAF-A509-45FE-B0A0-89D343A64555}">
      <dgm:prSet/>
      <dgm:spPr/>
      <dgm:t>
        <a:bodyPr/>
        <a:lstStyle/>
        <a:p>
          <a:r>
            <a:rPr lang="en-US"/>
            <a:t>You will create one (1) score sheet for each interviewer and one (1) combined score sheet with the “total average.”</a:t>
          </a:r>
        </a:p>
      </dgm:t>
    </dgm:pt>
    <dgm:pt modelId="{FD8598E8-CD1C-4A71-9248-CA1E1050C77A}" type="parTrans" cxnId="{7BA87B34-0A1E-457A-B64D-BD6EC89D5BCD}">
      <dgm:prSet/>
      <dgm:spPr/>
      <dgm:t>
        <a:bodyPr/>
        <a:lstStyle/>
        <a:p>
          <a:endParaRPr lang="en-US"/>
        </a:p>
      </dgm:t>
    </dgm:pt>
    <dgm:pt modelId="{0D241938-6227-49B1-B8A7-A2A55BBF21D8}" type="sibTrans" cxnId="{7BA87B34-0A1E-457A-B64D-BD6EC89D5BCD}">
      <dgm:prSet/>
      <dgm:spPr/>
      <dgm:t>
        <a:bodyPr/>
        <a:lstStyle/>
        <a:p>
          <a:endParaRPr lang="en-US"/>
        </a:p>
      </dgm:t>
    </dgm:pt>
    <dgm:pt modelId="{30565AA1-E15B-4AAD-BBB0-59B3145A88A5}" type="pres">
      <dgm:prSet presAssocID="{153C8191-60C4-4E94-B1FC-35EE268412C5}" presName="Name0" presStyleCnt="0">
        <dgm:presLayoutVars>
          <dgm:dir/>
          <dgm:animLvl val="lvl"/>
          <dgm:resizeHandles val="exact"/>
        </dgm:presLayoutVars>
      </dgm:prSet>
      <dgm:spPr/>
    </dgm:pt>
    <dgm:pt modelId="{DF8F8CD5-FEF5-464F-9486-D9EC796C8B53}" type="pres">
      <dgm:prSet presAssocID="{A0BF3BAF-A509-45FE-B0A0-89D343A64555}" presName="boxAndChildren" presStyleCnt="0"/>
      <dgm:spPr/>
    </dgm:pt>
    <dgm:pt modelId="{6BD4DD08-DEA5-4AF9-A263-FBB5A43C955B}" type="pres">
      <dgm:prSet presAssocID="{A0BF3BAF-A509-45FE-B0A0-89D343A64555}" presName="parentTextBox" presStyleLbl="node1" presStyleIdx="0" presStyleCnt="3"/>
      <dgm:spPr/>
    </dgm:pt>
    <dgm:pt modelId="{BD1BFC8F-8C34-4116-BEF3-66CC93999667}" type="pres">
      <dgm:prSet presAssocID="{B0C27417-61D2-4849-8F5F-98F8688E2E34}" presName="sp" presStyleCnt="0"/>
      <dgm:spPr/>
    </dgm:pt>
    <dgm:pt modelId="{D719714D-1937-46CA-AA51-796E45EC494B}" type="pres">
      <dgm:prSet presAssocID="{3BB105CE-DDF2-4A74-BC31-AD3C7F557A39}" presName="arrowAndChildren" presStyleCnt="0"/>
      <dgm:spPr/>
    </dgm:pt>
    <dgm:pt modelId="{C9308A18-9CF3-45BE-A4FB-0FBE60796022}" type="pres">
      <dgm:prSet presAssocID="{3BB105CE-DDF2-4A74-BC31-AD3C7F557A39}" presName="parentTextArrow" presStyleLbl="node1" presStyleIdx="1" presStyleCnt="3"/>
      <dgm:spPr/>
    </dgm:pt>
    <dgm:pt modelId="{2CE0FED2-2796-44F0-88E2-B7B207361ADB}" type="pres">
      <dgm:prSet presAssocID="{E11F9D03-724C-42A5-B6F7-B71ED55F5200}" presName="sp" presStyleCnt="0"/>
      <dgm:spPr/>
    </dgm:pt>
    <dgm:pt modelId="{765669C5-C192-4E71-B2FA-0EB07E909B3C}" type="pres">
      <dgm:prSet presAssocID="{D2484902-4F34-49AF-BC16-DA624EFE33CD}" presName="arrowAndChildren" presStyleCnt="0"/>
      <dgm:spPr/>
    </dgm:pt>
    <dgm:pt modelId="{B58CC260-1619-45CA-BA0F-DBF74F66F4E9}" type="pres">
      <dgm:prSet presAssocID="{D2484902-4F34-49AF-BC16-DA624EFE33CD}" presName="parentTextArrow" presStyleLbl="node1" presStyleIdx="2" presStyleCnt="3"/>
      <dgm:spPr/>
    </dgm:pt>
  </dgm:ptLst>
  <dgm:cxnLst>
    <dgm:cxn modelId="{1A04EA2B-B584-4BB7-B975-5899D8A4A364}" type="presOf" srcId="{A0BF3BAF-A509-45FE-B0A0-89D343A64555}" destId="{6BD4DD08-DEA5-4AF9-A263-FBB5A43C955B}" srcOrd="0" destOrd="0" presId="urn:microsoft.com/office/officeart/2005/8/layout/process4"/>
    <dgm:cxn modelId="{7BA87B34-0A1E-457A-B64D-BD6EC89D5BCD}" srcId="{153C8191-60C4-4E94-B1FC-35EE268412C5}" destId="{A0BF3BAF-A509-45FE-B0A0-89D343A64555}" srcOrd="2" destOrd="0" parTransId="{FD8598E8-CD1C-4A71-9248-CA1E1050C77A}" sibTransId="{0D241938-6227-49B1-B8A7-A2A55BBF21D8}"/>
    <dgm:cxn modelId="{93DA9156-7B2A-4604-9144-EBB44E488C15}" srcId="{153C8191-60C4-4E94-B1FC-35EE268412C5}" destId="{3BB105CE-DDF2-4A74-BC31-AD3C7F557A39}" srcOrd="1" destOrd="0" parTransId="{FEB835F1-AFCE-46AB-ADF8-EB32164F4F40}" sibTransId="{B0C27417-61D2-4849-8F5F-98F8688E2E34}"/>
    <dgm:cxn modelId="{08BE2A8D-894E-4E08-B362-C257ADFE0E8A}" type="presOf" srcId="{3BB105CE-DDF2-4A74-BC31-AD3C7F557A39}" destId="{C9308A18-9CF3-45BE-A4FB-0FBE60796022}" srcOrd="0" destOrd="0" presId="urn:microsoft.com/office/officeart/2005/8/layout/process4"/>
    <dgm:cxn modelId="{F08163B6-93B1-48A4-9554-668C4A4D4897}" srcId="{153C8191-60C4-4E94-B1FC-35EE268412C5}" destId="{D2484902-4F34-49AF-BC16-DA624EFE33CD}" srcOrd="0" destOrd="0" parTransId="{AF4F94B4-7395-423F-A4C0-7DE6B6DF353B}" sibTransId="{E11F9D03-724C-42A5-B6F7-B71ED55F5200}"/>
    <dgm:cxn modelId="{2754BBC9-AAF6-4425-A3A1-87F4B268D64E}" type="presOf" srcId="{153C8191-60C4-4E94-B1FC-35EE268412C5}" destId="{30565AA1-E15B-4AAD-BBB0-59B3145A88A5}" srcOrd="0" destOrd="0" presId="urn:microsoft.com/office/officeart/2005/8/layout/process4"/>
    <dgm:cxn modelId="{383836EE-7DF4-41BB-B656-BC9437466DFD}" type="presOf" srcId="{D2484902-4F34-49AF-BC16-DA624EFE33CD}" destId="{B58CC260-1619-45CA-BA0F-DBF74F66F4E9}" srcOrd="0" destOrd="0" presId="urn:microsoft.com/office/officeart/2005/8/layout/process4"/>
    <dgm:cxn modelId="{D28F9B8B-A9AF-4C70-9073-F2BEE474CF27}" type="presParOf" srcId="{30565AA1-E15B-4AAD-BBB0-59B3145A88A5}" destId="{DF8F8CD5-FEF5-464F-9486-D9EC796C8B53}" srcOrd="0" destOrd="0" presId="urn:microsoft.com/office/officeart/2005/8/layout/process4"/>
    <dgm:cxn modelId="{704CB930-AA78-40A5-8F6B-D04FCB8AA336}" type="presParOf" srcId="{DF8F8CD5-FEF5-464F-9486-D9EC796C8B53}" destId="{6BD4DD08-DEA5-4AF9-A263-FBB5A43C955B}" srcOrd="0" destOrd="0" presId="urn:microsoft.com/office/officeart/2005/8/layout/process4"/>
    <dgm:cxn modelId="{EEA5ECC9-4E30-4E0C-8F1E-56EF3BFB7161}" type="presParOf" srcId="{30565AA1-E15B-4AAD-BBB0-59B3145A88A5}" destId="{BD1BFC8F-8C34-4116-BEF3-66CC93999667}" srcOrd="1" destOrd="0" presId="urn:microsoft.com/office/officeart/2005/8/layout/process4"/>
    <dgm:cxn modelId="{E088FD57-0D9F-41C9-BFE7-467374943182}" type="presParOf" srcId="{30565AA1-E15B-4AAD-BBB0-59B3145A88A5}" destId="{D719714D-1937-46CA-AA51-796E45EC494B}" srcOrd="2" destOrd="0" presId="urn:microsoft.com/office/officeart/2005/8/layout/process4"/>
    <dgm:cxn modelId="{BC69B1FF-E372-47FB-A5E5-54B0B8641BB4}" type="presParOf" srcId="{D719714D-1937-46CA-AA51-796E45EC494B}" destId="{C9308A18-9CF3-45BE-A4FB-0FBE60796022}" srcOrd="0" destOrd="0" presId="urn:microsoft.com/office/officeart/2005/8/layout/process4"/>
    <dgm:cxn modelId="{5D3DEF2B-A424-48DB-BADA-807F49DF8CEE}" type="presParOf" srcId="{30565AA1-E15B-4AAD-BBB0-59B3145A88A5}" destId="{2CE0FED2-2796-44F0-88E2-B7B207361ADB}" srcOrd="3" destOrd="0" presId="urn:microsoft.com/office/officeart/2005/8/layout/process4"/>
    <dgm:cxn modelId="{254D52A2-6F4A-4625-86E4-D712CE3C81FD}" type="presParOf" srcId="{30565AA1-E15B-4AAD-BBB0-59B3145A88A5}" destId="{765669C5-C192-4E71-B2FA-0EB07E909B3C}" srcOrd="4" destOrd="0" presId="urn:microsoft.com/office/officeart/2005/8/layout/process4"/>
    <dgm:cxn modelId="{E682E194-7E3B-47C6-B66A-5BC96ACC2B49}" type="presParOf" srcId="{765669C5-C192-4E71-B2FA-0EB07E909B3C}" destId="{B58CC260-1619-45CA-BA0F-DBF74F66F4E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A0533-A56C-48FC-811E-111477D63509}">
      <dsp:nvSpPr>
        <dsp:cNvPr id="0" name=""/>
        <dsp:cNvSpPr/>
      </dsp:nvSpPr>
      <dsp:spPr>
        <a:xfrm>
          <a:off x="1968077" y="967293"/>
          <a:ext cx="389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944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2297" y="1010911"/>
        <a:ext cx="21002" cy="4204"/>
      </dsp:txXfrm>
    </dsp:sp>
    <dsp:sp modelId="{72B08E17-36EB-4394-A601-E5FFEDA05501}">
      <dsp:nvSpPr>
        <dsp:cNvPr id="0" name=""/>
        <dsp:cNvSpPr/>
      </dsp:nvSpPr>
      <dsp:spPr>
        <a:xfrm>
          <a:off x="143606" y="69118"/>
          <a:ext cx="1826270" cy="18877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489" tIns="93934" rIns="89489" bIns="93934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Position Requisition Form: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Serves as a request to fill a position and is a LEGAL document that the Feds use to pay for their positions. </a:t>
          </a:r>
        </a:p>
      </dsp:txBody>
      <dsp:txXfrm>
        <a:off x="143606" y="69118"/>
        <a:ext cx="1826270" cy="1887790"/>
      </dsp:txXfrm>
    </dsp:sp>
    <dsp:sp modelId="{ABB75AC4-9ED3-4770-8AED-9FD31CC0394B}">
      <dsp:nvSpPr>
        <dsp:cNvPr id="0" name=""/>
        <dsp:cNvSpPr/>
      </dsp:nvSpPr>
      <dsp:spPr>
        <a:xfrm>
          <a:off x="4214389" y="967293"/>
          <a:ext cx="3945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4396" y="45720"/>
              </a:lnTo>
              <a:lnTo>
                <a:pt x="214396" y="51209"/>
              </a:lnTo>
              <a:lnTo>
                <a:pt x="394592" y="5120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01055" y="1010911"/>
        <a:ext cx="21261" cy="4204"/>
      </dsp:txXfrm>
    </dsp:sp>
    <dsp:sp modelId="{D6A3BD2C-09D4-4CF2-8A70-A97929A64033}">
      <dsp:nvSpPr>
        <dsp:cNvPr id="0" name=""/>
        <dsp:cNvSpPr/>
      </dsp:nvSpPr>
      <dsp:spPr>
        <a:xfrm>
          <a:off x="2389919" y="2205"/>
          <a:ext cx="1826270" cy="20216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489" tIns="93934" rIns="89489" bIns="93934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Benchmarks: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System of grouping job functions established by the Office of Personnel Management.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Contains the criteria for A, B, and C groups. </a:t>
          </a:r>
          <a:endParaRPr lang="en-US" sz="1400" kern="1200" dirty="0"/>
        </a:p>
      </dsp:txBody>
      <dsp:txXfrm>
        <a:off x="2389919" y="2205"/>
        <a:ext cx="1826270" cy="2021615"/>
      </dsp:txXfrm>
    </dsp:sp>
    <dsp:sp modelId="{A63FFD1B-91DC-41D5-8C46-2B0C4E82B128}">
      <dsp:nvSpPr>
        <dsp:cNvPr id="0" name=""/>
        <dsp:cNvSpPr/>
      </dsp:nvSpPr>
      <dsp:spPr>
        <a:xfrm>
          <a:off x="1056741" y="1564584"/>
          <a:ext cx="4497775" cy="885526"/>
        </a:xfrm>
        <a:custGeom>
          <a:avLst/>
          <a:gdLst/>
          <a:ahLst/>
          <a:cxnLst/>
          <a:rect l="0" t="0" r="0" b="0"/>
          <a:pathLst>
            <a:path>
              <a:moveTo>
                <a:pt x="4497775" y="0"/>
              </a:moveTo>
              <a:lnTo>
                <a:pt x="4497775" y="459863"/>
              </a:lnTo>
              <a:lnTo>
                <a:pt x="0" y="459863"/>
              </a:lnTo>
              <a:lnTo>
                <a:pt x="0" y="885526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0876" y="2005245"/>
        <a:ext cx="229506" cy="4204"/>
      </dsp:txXfrm>
    </dsp:sp>
    <dsp:sp modelId="{CD878F04-506E-4DD9-ABED-1313E2D81676}">
      <dsp:nvSpPr>
        <dsp:cNvPr id="0" name=""/>
        <dsp:cNvSpPr/>
      </dsp:nvSpPr>
      <dsp:spPr>
        <a:xfrm>
          <a:off x="4641382" y="470621"/>
          <a:ext cx="1826270" cy="10957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489" tIns="93934" rIns="89489" bIns="9393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Functional Job Description:</a:t>
          </a:r>
          <a:endParaRPr lang="en-US" sz="1400" kern="1200" dirty="0"/>
        </a:p>
      </dsp:txBody>
      <dsp:txXfrm>
        <a:off x="4641382" y="470621"/>
        <a:ext cx="1826270" cy="1095762"/>
      </dsp:txXfrm>
    </dsp:sp>
    <dsp:sp modelId="{0E978CA3-EB03-4FA4-BC31-C88E1C82279E}">
      <dsp:nvSpPr>
        <dsp:cNvPr id="0" name=""/>
        <dsp:cNvSpPr/>
      </dsp:nvSpPr>
      <dsp:spPr>
        <a:xfrm>
          <a:off x="1968077" y="3221850"/>
          <a:ext cx="389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944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2297" y="3265467"/>
        <a:ext cx="21002" cy="4204"/>
      </dsp:txXfrm>
    </dsp:sp>
    <dsp:sp modelId="{29AF0BE4-6345-46F9-8747-2F913ECC0CAD}">
      <dsp:nvSpPr>
        <dsp:cNvPr id="0" name=""/>
        <dsp:cNvSpPr/>
      </dsp:nvSpPr>
      <dsp:spPr>
        <a:xfrm>
          <a:off x="143606" y="2482511"/>
          <a:ext cx="1826270" cy="15701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489" tIns="93934" rIns="89489" bIns="9393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 description of the tasks performed and KAS’s (Knowledge, Skills, and Abilities) required on a specific job.</a:t>
          </a:r>
          <a:endParaRPr lang="en-US" sz="1400" kern="1200" dirty="0"/>
        </a:p>
      </dsp:txBody>
      <dsp:txXfrm>
        <a:off x="143606" y="2482511"/>
        <a:ext cx="1826270" cy="1570117"/>
      </dsp:txXfrm>
    </dsp:sp>
    <dsp:sp modelId="{A2C98B88-9E2D-40D6-887A-307226A43FF4}">
      <dsp:nvSpPr>
        <dsp:cNvPr id="0" name=""/>
        <dsp:cNvSpPr/>
      </dsp:nvSpPr>
      <dsp:spPr>
        <a:xfrm>
          <a:off x="4214389" y="3221850"/>
          <a:ext cx="389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944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98610" y="3265467"/>
        <a:ext cx="21002" cy="4204"/>
      </dsp:txXfrm>
    </dsp:sp>
    <dsp:sp modelId="{4CFC672E-60A3-4582-97CA-D1F6630C404B}">
      <dsp:nvSpPr>
        <dsp:cNvPr id="0" name=""/>
        <dsp:cNvSpPr/>
      </dsp:nvSpPr>
      <dsp:spPr>
        <a:xfrm>
          <a:off x="2389919" y="2443863"/>
          <a:ext cx="1826270" cy="16474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489" tIns="93934" rIns="89489" bIns="93934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Interview Questions</a:t>
          </a:r>
          <a:r>
            <a:rPr lang="en-US" sz="1400" kern="1200"/>
            <a:t>: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Preferably 9-10 questions asked by each panel member to the applicant.</a:t>
          </a:r>
          <a:endParaRPr lang="en-US" sz="1400" kern="1200" dirty="0"/>
        </a:p>
      </dsp:txBody>
      <dsp:txXfrm>
        <a:off x="2389919" y="2443863"/>
        <a:ext cx="1826270" cy="1647413"/>
      </dsp:txXfrm>
    </dsp:sp>
    <dsp:sp modelId="{6D5E6AC3-1D39-4FC3-9227-06CA59233307}">
      <dsp:nvSpPr>
        <dsp:cNvPr id="0" name=""/>
        <dsp:cNvSpPr/>
      </dsp:nvSpPr>
      <dsp:spPr>
        <a:xfrm>
          <a:off x="4636232" y="2496536"/>
          <a:ext cx="2433761" cy="154206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489" tIns="93934" rIns="89489" bIns="93934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Interview Panel List Form</a:t>
          </a:r>
          <a:r>
            <a:rPr lang="en-US" sz="1400" kern="1200"/>
            <a:t>: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Three (3) State or Federal employees, the same grade or higher of the position.</a:t>
          </a:r>
        </a:p>
      </dsp:txBody>
      <dsp:txXfrm>
        <a:off x="4636232" y="2496536"/>
        <a:ext cx="2433761" cy="15420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4DD08-DEA5-4AF9-A263-FBB5A43C955B}">
      <dsp:nvSpPr>
        <dsp:cNvPr id="0" name=""/>
        <dsp:cNvSpPr/>
      </dsp:nvSpPr>
      <dsp:spPr>
        <a:xfrm>
          <a:off x="0" y="3785745"/>
          <a:ext cx="7213600" cy="12425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You will create one (1) score sheet for each interviewer and one (1) combined score sheet with the “total average.”</a:t>
          </a:r>
        </a:p>
      </dsp:txBody>
      <dsp:txXfrm>
        <a:off x="0" y="3785745"/>
        <a:ext cx="7213600" cy="1242566"/>
      </dsp:txXfrm>
    </dsp:sp>
    <dsp:sp modelId="{C9308A18-9CF3-45BE-A4FB-0FBE60796022}">
      <dsp:nvSpPr>
        <dsp:cNvPr id="0" name=""/>
        <dsp:cNvSpPr/>
      </dsp:nvSpPr>
      <dsp:spPr>
        <a:xfrm rot="10800000">
          <a:off x="0" y="1893316"/>
          <a:ext cx="7213600" cy="1911066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Your interview questions MUST reflect the KAS of the position being interviewed. </a:t>
          </a:r>
        </a:p>
      </dsp:txBody>
      <dsp:txXfrm rot="10800000">
        <a:off x="0" y="1893316"/>
        <a:ext cx="7213600" cy="1241753"/>
      </dsp:txXfrm>
    </dsp:sp>
    <dsp:sp modelId="{B58CC260-1619-45CA-BA0F-DBF74F66F4E9}">
      <dsp:nvSpPr>
        <dsp:cNvPr id="0" name=""/>
        <dsp:cNvSpPr/>
      </dsp:nvSpPr>
      <dsp:spPr>
        <a:xfrm rot="10800000">
          <a:off x="0" y="888"/>
          <a:ext cx="7213600" cy="1911066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KAS (Knowledge, Abilities, and Skills) is an electronic document in which you enter the weighted areas of your interview questions onto the spreadsheet that tabulates your final score.</a:t>
          </a:r>
        </a:p>
      </dsp:txBody>
      <dsp:txXfrm rot="10800000">
        <a:off x="0" y="888"/>
        <a:ext cx="7213600" cy="1241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3043131" cy="466411"/>
          </a:xfrm>
          <a:prstGeom prst="rect">
            <a:avLst/>
          </a:prstGeom>
        </p:spPr>
        <p:txBody>
          <a:bodyPr vert="horz" lIns="91657" tIns="45829" rIns="91657" bIns="458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2" y="5"/>
            <a:ext cx="3043131" cy="466411"/>
          </a:xfrm>
          <a:prstGeom prst="rect">
            <a:avLst/>
          </a:prstGeom>
        </p:spPr>
        <p:txBody>
          <a:bodyPr vert="horz" lIns="91657" tIns="45829" rIns="91657" bIns="458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85E503-D8F3-4049-BEA4-30A4200003DA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41103"/>
            <a:ext cx="3043131" cy="466411"/>
          </a:xfrm>
          <a:prstGeom prst="rect">
            <a:avLst/>
          </a:prstGeom>
        </p:spPr>
        <p:txBody>
          <a:bodyPr vert="horz" lIns="91657" tIns="45829" rIns="91657" bIns="458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2" y="8841103"/>
            <a:ext cx="3043131" cy="466411"/>
          </a:xfrm>
          <a:prstGeom prst="rect">
            <a:avLst/>
          </a:prstGeom>
        </p:spPr>
        <p:txBody>
          <a:bodyPr vert="horz" lIns="91657" tIns="45829" rIns="91657" bIns="458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3E1479-64BA-4608-A9CF-9262C10F5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21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43131" cy="464818"/>
          </a:xfrm>
          <a:prstGeom prst="rect">
            <a:avLst/>
          </a:prstGeom>
        </p:spPr>
        <p:txBody>
          <a:bodyPr vert="horz" lIns="93250" tIns="46626" rIns="93250" bIns="466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2" y="0"/>
            <a:ext cx="3043131" cy="464818"/>
          </a:xfrm>
          <a:prstGeom prst="rect">
            <a:avLst/>
          </a:prstGeom>
        </p:spPr>
        <p:txBody>
          <a:bodyPr vert="horz" lIns="93250" tIns="46626" rIns="93250" bIns="466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C88E4C-A694-4CEF-B339-CD78ACB4A4EB}" type="datetimeFigureOut">
              <a:rPr lang="en-US"/>
              <a:pPr>
                <a:defRPr/>
              </a:pPr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0" tIns="46626" rIns="93250" bIns="466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6" y="4422142"/>
            <a:ext cx="5617842" cy="4188141"/>
          </a:xfrm>
          <a:prstGeom prst="rect">
            <a:avLst/>
          </a:prstGeom>
        </p:spPr>
        <p:txBody>
          <a:bodyPr vert="horz" lIns="93250" tIns="46626" rIns="93250" bIns="466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42690"/>
            <a:ext cx="3043131" cy="464818"/>
          </a:xfrm>
          <a:prstGeom prst="rect">
            <a:avLst/>
          </a:prstGeom>
        </p:spPr>
        <p:txBody>
          <a:bodyPr vert="horz" lIns="93250" tIns="46626" rIns="93250" bIns="466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2" y="8842690"/>
            <a:ext cx="3043131" cy="464818"/>
          </a:xfrm>
          <a:prstGeom prst="rect">
            <a:avLst/>
          </a:prstGeom>
        </p:spPr>
        <p:txBody>
          <a:bodyPr vert="horz" lIns="93250" tIns="46626" rIns="93250" bIns="466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01D4B2-D253-4EF0-BC63-139B6FE2E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26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5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1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06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71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61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0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1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01D4B2-D253-4EF0-BC63-139B6FE2EFC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43000" y="838200"/>
            <a:ext cx="67818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912813"/>
            <a:ext cx="6781800" cy="1587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56" y="-41283"/>
            <a:ext cx="1299140" cy="1366201"/>
          </a:xfrm>
          <a:prstGeom prst="rect">
            <a:avLst/>
          </a:prstGeom>
        </p:spPr>
      </p:pic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3977" y="105031"/>
            <a:ext cx="9013825" cy="6643687"/>
          </a:xfrm>
          <a:prstGeom prst="rect">
            <a:avLst/>
          </a:prstGeom>
          <a:noFill/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en-US" altLang="en-US" sz="135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8378B7-D52A-E34A-494A-E019D034C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2" y="64062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BEAA-BB16-481C-9EDA-239B34DFD049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image1.png" descr="Shape, arrow&#10;&#10;Description automatically generated">
            <a:extLst>
              <a:ext uri="{FF2B5EF4-FFF2-40B4-BE49-F238E27FC236}">
                <a16:creationId xmlns:a16="http://schemas.microsoft.com/office/drawing/2014/main" id="{7AD53163-BE1A-FCDD-8A4F-00E63F035D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77" y="479"/>
            <a:ext cx="1298448" cy="134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  <p:sldLayoutId id="2147484750" r:id="rId2"/>
  </p:sldLayoutIdLst>
  <p:transition>
    <p:fade thruBlk="1"/>
  </p:transition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bra.Wilson@arkansa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litary.arkansas.gov/department-of-military-offices/about-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ebra.Wilson@arkansa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ilitary.arkansas.gov/department-of-military-offices/about-us/" TargetMode="External"/><Relationship Id="rId4" Type="http://schemas.openxmlformats.org/officeDocument/2006/relationships/hyperlink" Target="mailto:Seeley@arkansa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CD8750B-C75D-D90D-0CBA-FA39BE4FF3E5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21717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n-lt"/>
              </a:rPr>
              <a:t>DOTM STATE HIRING PROCESS AND PROCEDURES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878" y="4947385"/>
            <a:ext cx="5226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POC: Debra Wilson and Lydia Seeley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Debra.Wilson@arkansas.gov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Lydia Seeley@arkansas.gov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Office: 501-435-2430 or 501-435-2415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hlinkClick r:id="rId4"/>
              </a:rPr>
              <a:t>Arkansas Department of Military Website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9637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E93A27-6A24-3FCE-661A-C8C25199631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-228600" y="3413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+mn-lt"/>
              </a:rPr>
              <a:t>REQUIRED HIRING DOCS 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2B4F59-0EA3-9352-8ECD-AC0CE8DBF6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303965"/>
              </p:ext>
            </p:extLst>
          </p:nvPr>
        </p:nvGraphicFramePr>
        <p:xfrm>
          <a:off x="1182459" y="1828800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96184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E93A27-6A24-3FCE-661A-C8C25199631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ADVERTISEMENT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3C7A9C-A36A-6AF3-FB82-DF4648CFAB0A}"/>
              </a:ext>
            </a:extLst>
          </p:cNvPr>
          <p:cNvSpPr txBox="1">
            <a:spLocks/>
          </p:cNvSpPr>
          <p:nvPr/>
        </p:nvSpPr>
        <p:spPr>
          <a:xfrm>
            <a:off x="202131" y="1132818"/>
            <a:ext cx="8691611" cy="53104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sz="1800" dirty="0">
                <a:latin typeface="+mn-lt"/>
              </a:rPr>
              <a:t>All qualified positions are advertised on ARCareers.com for a minimum of five (5) days unless the hiring official specifies a longer period of time.</a:t>
            </a: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Applications must be submitted by the closing date.</a:t>
            </a: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Resumes will NOT substitute for a legal application.</a:t>
            </a: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HR Analyst reviews applications for minimum qualifications, and emails applicant logs to the hiring official.</a:t>
            </a:r>
            <a:br>
              <a:rPr lang="en-US" sz="18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00954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E93A27-6A24-3FCE-661A-C8C25199631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INTERVIEWING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A042FD-3A11-96A5-CB7E-FCC573C91021}"/>
              </a:ext>
            </a:extLst>
          </p:cNvPr>
          <p:cNvSpPr txBox="1"/>
          <p:nvPr/>
        </p:nvSpPr>
        <p:spPr>
          <a:xfrm>
            <a:off x="105878" y="1212784"/>
            <a:ext cx="6744903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Hiring officials must interview at least five (5) applicants in the “A” benchmark criteria, OR a combination of the “A” and “B” benchmark criteria.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26E6CB-568D-338E-BF0A-F27D04028738}"/>
              </a:ext>
            </a:extLst>
          </p:cNvPr>
          <p:cNvSpPr txBox="1"/>
          <p:nvPr/>
        </p:nvSpPr>
        <p:spPr>
          <a:xfrm>
            <a:off x="105878" y="2261687"/>
            <a:ext cx="4586438" cy="992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Hiring officials should make three (3) attempts to reach an applicant for interview scheduling.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EA99A1-8F6E-6A02-DA02-49FC7D19AD93}"/>
              </a:ext>
            </a:extLst>
          </p:cNvPr>
          <p:cNvSpPr txBox="1"/>
          <p:nvPr/>
        </p:nvSpPr>
        <p:spPr>
          <a:xfrm>
            <a:off x="105878" y="3462940"/>
            <a:ext cx="8884118" cy="308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/>
              <a:t>All applicants are required to complete the interview packet which consists of</a:t>
            </a:r>
            <a:r>
              <a:rPr lang="en-US" sz="1800" dirty="0"/>
              <a:t>: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Employee Disclosure Forms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AR State Vehicle Safety Program (include copy of driver’s license)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Criminal Background Check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Veterans Preference Form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Maltreatment Background check (If you have interactions with Youth Challenge students)</a:t>
            </a:r>
            <a:endParaRPr lang="en-US" sz="18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Previous Job Reference Consent Form</a:t>
            </a:r>
          </a:p>
        </p:txBody>
      </p:sp>
    </p:spTree>
    <p:extLst>
      <p:ext uri="{BB962C8B-B14F-4D97-AF65-F5344CB8AC3E}">
        <p14:creationId xmlns:p14="http://schemas.microsoft.com/office/powerpoint/2010/main" val="4158598173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E93A27-6A24-3FCE-661A-C8C25199631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7377" y="25931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KAS SCORE SHEET 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7CD45E1D-D8F6-5081-4D4F-F724BACC14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82431"/>
              </p:ext>
            </p:extLst>
          </p:nvPr>
        </p:nvGraphicFramePr>
        <p:xfrm>
          <a:off x="965199" y="1524000"/>
          <a:ext cx="7213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77152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E93A27-6A24-3FCE-661A-C8C25199631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7259" y="25931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ARCareers APPLICANT LOG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42D4F0-911E-7070-6C1C-302702D104E0}"/>
              </a:ext>
            </a:extLst>
          </p:cNvPr>
          <p:cNvSpPr txBox="1"/>
          <p:nvPr/>
        </p:nvSpPr>
        <p:spPr>
          <a:xfrm>
            <a:off x="217259" y="1540042"/>
            <a:ext cx="679955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each applicant’s interview score, benchmark score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A,B,or</a:t>
            </a:r>
            <a:r>
              <a:rPr lang="en-US" sz="1800" dirty="0">
                <a:solidFill>
                  <a:schemeClr val="tx1"/>
                </a:solidFill>
              </a:rPr>
              <a:t> C), interview date, and veteran’s points (if applicable), in the upper right box that goes along with each applicant.</a:t>
            </a:r>
          </a:p>
          <a:p>
            <a:endParaRPr lang="en-US" dirty="0"/>
          </a:p>
          <a:p>
            <a:r>
              <a:rPr lang="en-US" sz="1800" dirty="0">
                <a:solidFill>
                  <a:schemeClr val="tx1"/>
                </a:solidFill>
              </a:rPr>
              <a:t>Choose from the drop-down box if the applicant was interviewed, or selected for hire. </a:t>
            </a:r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If there are any applicants that </a:t>
            </a:r>
            <a:r>
              <a:rPr lang="en-US" dirty="0"/>
              <a:t>were “no shows” for interviews, that can be documented in the comment section. Once</a:t>
            </a:r>
            <a:r>
              <a:rPr lang="en-US" sz="1800" dirty="0">
                <a:solidFill>
                  <a:schemeClr val="tx1"/>
                </a:solidFill>
              </a:rPr>
              <a:t> you write a comment in this section, it cannot be edited.</a:t>
            </a:r>
            <a:b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73743329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E93A27-6A24-3FCE-661A-C8C25199631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UPLOADING DATA INTO ARCareers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D92CF87-2177-2CE6-5AE1-4DB1AED86226}"/>
              </a:ext>
            </a:extLst>
          </p:cNvPr>
          <p:cNvSpPr txBox="1">
            <a:spLocks/>
          </p:cNvSpPr>
          <p:nvPr/>
        </p:nvSpPr>
        <p:spPr>
          <a:xfrm>
            <a:off x="105878" y="1395662"/>
            <a:ext cx="8903368" cy="51575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lnSpc>
                <a:spcPct val="90000"/>
              </a:lnSpc>
            </a:pPr>
            <a:br>
              <a:rPr lang="en-US" sz="2200" u="sng" dirty="0">
                <a:latin typeface="+mn-lt"/>
              </a:rPr>
            </a:br>
            <a:r>
              <a:rPr lang="en-US" sz="2400" dirty="0">
                <a:solidFill>
                  <a:srgbClr val="002060"/>
                </a:solidFill>
                <a:latin typeface="+mn-lt"/>
              </a:rPr>
              <a:t>Click on each applicant’s name on applicant log.</a:t>
            </a:r>
            <a:br>
              <a:rPr lang="en-US" sz="2400" dirty="0">
                <a:solidFill>
                  <a:srgbClr val="002060"/>
                </a:solidFill>
                <a:latin typeface="+mn-lt"/>
              </a:rPr>
            </a:br>
            <a:br>
              <a:rPr lang="en-US" sz="2000" dirty="0">
                <a:solidFill>
                  <a:srgbClr val="002060"/>
                </a:solidFill>
                <a:latin typeface="+mn-lt"/>
              </a:rPr>
            </a:br>
            <a:r>
              <a:rPr lang="en-US" sz="2400" dirty="0">
                <a:solidFill>
                  <a:srgbClr val="002060"/>
                </a:solidFill>
                <a:latin typeface="+mn-lt"/>
              </a:rPr>
              <a:t>Upload interview packet, and score sheets.</a:t>
            </a:r>
            <a:br>
              <a:rPr lang="en-US" sz="2400" dirty="0">
                <a:solidFill>
                  <a:srgbClr val="002060"/>
                </a:solidFill>
                <a:latin typeface="+mn-lt"/>
              </a:rPr>
            </a:br>
            <a:br>
              <a:rPr lang="en-US" sz="2400" dirty="0">
                <a:solidFill>
                  <a:srgbClr val="002060"/>
                </a:solidFill>
                <a:latin typeface="+mn-lt"/>
              </a:rPr>
            </a:br>
            <a:r>
              <a:rPr lang="en-US" sz="2400" dirty="0">
                <a:solidFill>
                  <a:srgbClr val="002060"/>
                </a:solidFill>
                <a:latin typeface="+mn-lt"/>
              </a:rPr>
              <a:t>Once completed, click on the icon that states, “Notify HR of Admin Decision”.</a:t>
            </a:r>
            <a:br>
              <a:rPr lang="en-US" sz="2400" dirty="0">
                <a:solidFill>
                  <a:srgbClr val="002060"/>
                </a:solidFill>
                <a:latin typeface="+mn-lt"/>
              </a:rPr>
            </a:br>
            <a:br>
              <a:rPr lang="en-US" sz="2000" dirty="0">
                <a:solidFill>
                  <a:srgbClr val="002060"/>
                </a:solidFill>
                <a:latin typeface="+mn-lt"/>
              </a:rPr>
            </a:br>
            <a:r>
              <a:rPr lang="en-US" sz="2700" dirty="0">
                <a:solidFill>
                  <a:srgbClr val="002060"/>
                </a:solidFill>
                <a:latin typeface="+mn-lt"/>
              </a:rPr>
              <a:t>Once this has been done, it will generate an email that will automatically be sent to the HR Analyst.</a:t>
            </a:r>
            <a:br>
              <a:rPr lang="en-US" sz="2700" dirty="0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</a:br>
            <a:br>
              <a:rPr lang="en-US" sz="2000" dirty="0">
                <a:highlight>
                  <a:srgbClr val="FFFF00"/>
                </a:highlight>
                <a:latin typeface="+mn-lt"/>
              </a:rPr>
            </a:br>
            <a:br>
              <a:rPr lang="en-US" sz="2000" u="sng" dirty="0"/>
            </a:br>
            <a:br>
              <a:rPr lang="en-US" sz="1400" u="sng" dirty="0"/>
            </a:b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9769092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CA1254-82E2-B955-3571-2687840F76F9}"/>
              </a:ext>
            </a:extLst>
          </p:cNvPr>
          <p:cNvSpPr txBox="1"/>
          <p:nvPr/>
        </p:nvSpPr>
        <p:spPr>
          <a:xfrm>
            <a:off x="1238250" y="2800350"/>
            <a:ext cx="6648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Questions?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E9DB9A-8646-38C1-CCF4-594DA267C508}"/>
              </a:ext>
            </a:extLst>
          </p:cNvPr>
          <p:cNvSpPr/>
          <p:nvPr/>
        </p:nvSpPr>
        <p:spPr>
          <a:xfrm>
            <a:off x="276606" y="5186115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26485E-6D5C-E704-4A8C-1E3C5BC9735B}"/>
              </a:ext>
            </a:extLst>
          </p:cNvPr>
          <p:cNvSpPr txBox="1"/>
          <p:nvPr/>
        </p:nvSpPr>
        <p:spPr>
          <a:xfrm>
            <a:off x="276606" y="5355392"/>
            <a:ext cx="67257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POC: Debra Wilson and Lydia Seeley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Debra.Wilson@arkansas.gov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Lydia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Seeley@arkansas.gov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Office: 501-435-2430 or 501-435-2415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hlinkClick r:id="rId5"/>
              </a:rPr>
              <a:t>Arkansas Department of Military Website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07079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ARNG Slide templat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0000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58562DFCB2D04288AF6ED1DFEB69AB" ma:contentTypeVersion="10" ma:contentTypeDescription="Create a new document." ma:contentTypeScope="" ma:versionID="6af3c3dac892dcb6a2aad868e15074c8">
  <xsd:schema xmlns:xsd="http://www.w3.org/2001/XMLSchema" xmlns:xs="http://www.w3.org/2001/XMLSchema" xmlns:p="http://schemas.microsoft.com/office/2006/metadata/properties" xmlns:ns2="6df22af5-9898-419a-b5e7-433d7432ea12" xmlns:ns3="a18079a0-0535-483f-b43b-82dd265d8867" targetNamespace="http://schemas.microsoft.com/office/2006/metadata/properties" ma:root="true" ma:fieldsID="1c0cbb07046f8089b15e51f85a4e6d2b" ns2:_="" ns3:_="">
    <xsd:import namespace="6df22af5-9898-419a-b5e7-433d7432ea12"/>
    <xsd:import namespace="a18079a0-0535-483f-b43b-82dd265d88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22af5-9898-419a-b5e7-433d7432ea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8079a0-0535-483f-b43b-82dd265d88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0e06771-80a2-465d-88f7-786d97aea132}" ma:internalName="TaxCatchAll" ma:showField="CatchAllData" ma:web="a18079a0-0535-483f-b43b-82dd265d88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f22af5-9898-419a-b5e7-433d7432ea12">
      <Terms xmlns="http://schemas.microsoft.com/office/infopath/2007/PartnerControls"/>
    </lcf76f155ced4ddcb4097134ff3c332f>
    <TaxCatchAll xmlns="a18079a0-0535-483f-b43b-82dd265d8867" xsi:nil="true"/>
  </documentManagement>
</p:properties>
</file>

<file path=customXml/itemProps1.xml><?xml version="1.0" encoding="utf-8"?>
<ds:datastoreItem xmlns:ds="http://schemas.openxmlformats.org/officeDocument/2006/customXml" ds:itemID="{6D04329E-47C1-4B29-B33F-3C0E6E5231ED}">
  <ds:schemaRefs>
    <ds:schemaRef ds:uri="6df22af5-9898-419a-b5e7-433d7432ea12"/>
    <ds:schemaRef ds:uri="a18079a0-0535-483f-b43b-82dd265d88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AF85443-0205-4140-8CBA-713E100502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365F33-C623-4537-80B2-B548402F2F16}">
  <ds:schemaRefs>
    <ds:schemaRef ds:uri="http://www.w3.org/XML/1998/namespace"/>
    <ds:schemaRef ds:uri="6df22af5-9898-419a-b5e7-433d7432ea12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a18079a0-0535-483f-b43b-82dd265d8867"/>
    <ds:schemaRef ds:uri="http://schemas.openxmlformats.org/package/2006/metadata/core-properties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ARNG Slide template</Template>
  <TotalTime>292</TotalTime>
  <Words>623</Words>
  <Application>Microsoft Office PowerPoint</Application>
  <PresentationFormat>On-screen Show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ARNG Slide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Brief 40 pt Arial Bold-Italic</dc:title>
  <dc:creator>Michael.RileyJr1</dc:creator>
  <cp:lastModifiedBy>Johanna Hinkle</cp:lastModifiedBy>
  <cp:revision>14</cp:revision>
  <cp:lastPrinted>2023-01-05T18:44:06Z</cp:lastPrinted>
  <dcterms:created xsi:type="dcterms:W3CDTF">2012-09-04T12:13:28Z</dcterms:created>
  <dcterms:modified xsi:type="dcterms:W3CDTF">2023-11-06T14:44:24Z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>Greer, LTC Bill</vt:lpwstr>
  </property>
  <property fmtid="{D5CDD505-2E9C-101B-9397-08002B2CF9AE}" pid="4" name="Status">
    <vt:lpwstr>Draft</vt:lpwstr>
  </property>
  <property fmtid="{D5CDD505-2E9C-101B-9397-08002B2CF9AE}" pid="5" name="ContentTypeId">
    <vt:lpwstr>0x010100E858562DFCB2D04288AF6ED1DFEB69AB</vt:lpwstr>
  </property>
  <property fmtid="{D5CDD505-2E9C-101B-9397-08002B2CF9AE}" pid="6" name="_dlc_DocIdItemGuid">
    <vt:lpwstr>94be19e5-c0e1-44c5-b156-7ee9e6b61de9</vt:lpwstr>
  </property>
  <property fmtid="{D5CDD505-2E9C-101B-9397-08002B2CF9AE}" pid="7" name="Order">
    <vt:r8>12800</vt:r8>
  </property>
  <property fmtid="{D5CDD505-2E9C-101B-9397-08002B2CF9AE}" pid="8" name="xd_Prog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